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34C690-5B50-427A-8853-93F7787791D1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E7D37D1-04DE-4A3D-8CD3-A2A92F7F86EA}">
      <dgm:prSet/>
      <dgm:spPr/>
      <dgm:t>
        <a:bodyPr/>
        <a:lstStyle/>
        <a:p>
          <a:r>
            <a:rPr lang="en-US"/>
            <a:t>A package is a namespace that organizes a set of related classes and interfaces.</a:t>
          </a:r>
        </a:p>
      </dgm:t>
    </dgm:pt>
    <dgm:pt modelId="{104D8B37-E24B-4126-999A-4C0B46DEDD67}" type="parTrans" cxnId="{48CE5F5E-91C4-48C6-9AE7-318DA57E4298}">
      <dgm:prSet/>
      <dgm:spPr/>
      <dgm:t>
        <a:bodyPr/>
        <a:lstStyle/>
        <a:p>
          <a:endParaRPr lang="en-US"/>
        </a:p>
      </dgm:t>
    </dgm:pt>
    <dgm:pt modelId="{C2A6A137-61E5-45DC-8550-C4F388BD9C2F}" type="sibTrans" cxnId="{48CE5F5E-91C4-48C6-9AE7-318DA57E4298}">
      <dgm:prSet/>
      <dgm:spPr/>
      <dgm:t>
        <a:bodyPr/>
        <a:lstStyle/>
        <a:p>
          <a:endParaRPr lang="en-US"/>
        </a:p>
      </dgm:t>
    </dgm:pt>
    <dgm:pt modelId="{89F6982D-169A-4CCB-AF6D-A589A49EEA8C}">
      <dgm:prSet/>
      <dgm:spPr/>
      <dgm:t>
        <a:bodyPr/>
        <a:lstStyle/>
        <a:p>
          <a:r>
            <a:rPr lang="en-US"/>
            <a:t>Similar to the idea of a folder system on your computer.</a:t>
          </a:r>
        </a:p>
      </dgm:t>
    </dgm:pt>
    <dgm:pt modelId="{4FE406AC-CC93-4AAA-98D8-3BADF17BE14D}" type="parTrans" cxnId="{5250995F-CFA9-4D59-A428-D3F182D8683A}">
      <dgm:prSet/>
      <dgm:spPr/>
      <dgm:t>
        <a:bodyPr/>
        <a:lstStyle/>
        <a:p>
          <a:endParaRPr lang="en-US"/>
        </a:p>
      </dgm:t>
    </dgm:pt>
    <dgm:pt modelId="{DA17EE76-7F1E-4BC3-BA72-366301F75AAC}" type="sibTrans" cxnId="{5250995F-CFA9-4D59-A428-D3F182D8683A}">
      <dgm:prSet/>
      <dgm:spPr/>
      <dgm:t>
        <a:bodyPr/>
        <a:lstStyle/>
        <a:p>
          <a:endParaRPr lang="en-US"/>
        </a:p>
      </dgm:t>
    </dgm:pt>
    <dgm:pt modelId="{E7E2CAC0-824E-463C-9BA6-7155A9E1AFAC}" type="pres">
      <dgm:prSet presAssocID="{5834C690-5B50-427A-8853-93F7787791D1}" presName="vert0" presStyleCnt="0">
        <dgm:presLayoutVars>
          <dgm:dir/>
          <dgm:animOne val="branch"/>
          <dgm:animLvl val="lvl"/>
        </dgm:presLayoutVars>
      </dgm:prSet>
      <dgm:spPr/>
    </dgm:pt>
    <dgm:pt modelId="{5DAE6AD5-8E87-4FEF-AE52-BFE9A5B85B32}" type="pres">
      <dgm:prSet presAssocID="{3E7D37D1-04DE-4A3D-8CD3-A2A92F7F86EA}" presName="thickLine" presStyleLbl="alignNode1" presStyleIdx="0" presStyleCnt="2"/>
      <dgm:spPr/>
    </dgm:pt>
    <dgm:pt modelId="{7E98D73C-9483-4383-8D74-33AAE8A642F5}" type="pres">
      <dgm:prSet presAssocID="{3E7D37D1-04DE-4A3D-8CD3-A2A92F7F86EA}" presName="horz1" presStyleCnt="0"/>
      <dgm:spPr/>
    </dgm:pt>
    <dgm:pt modelId="{C93D8F57-029E-479D-B2D4-2B9C845B7330}" type="pres">
      <dgm:prSet presAssocID="{3E7D37D1-04DE-4A3D-8CD3-A2A92F7F86EA}" presName="tx1" presStyleLbl="revTx" presStyleIdx="0" presStyleCnt="2"/>
      <dgm:spPr/>
    </dgm:pt>
    <dgm:pt modelId="{ECB2E2B7-EF1A-4043-9432-3DE09DA95EA9}" type="pres">
      <dgm:prSet presAssocID="{3E7D37D1-04DE-4A3D-8CD3-A2A92F7F86EA}" presName="vert1" presStyleCnt="0"/>
      <dgm:spPr/>
    </dgm:pt>
    <dgm:pt modelId="{9D439E8B-B759-4968-8D4C-890D886CD382}" type="pres">
      <dgm:prSet presAssocID="{89F6982D-169A-4CCB-AF6D-A589A49EEA8C}" presName="thickLine" presStyleLbl="alignNode1" presStyleIdx="1" presStyleCnt="2"/>
      <dgm:spPr/>
    </dgm:pt>
    <dgm:pt modelId="{6A3E3987-0E7B-4752-BE1A-252B31D9383C}" type="pres">
      <dgm:prSet presAssocID="{89F6982D-169A-4CCB-AF6D-A589A49EEA8C}" presName="horz1" presStyleCnt="0"/>
      <dgm:spPr/>
    </dgm:pt>
    <dgm:pt modelId="{D1CED642-B63E-4DD2-8A9C-A5A4EB037AB5}" type="pres">
      <dgm:prSet presAssocID="{89F6982D-169A-4CCB-AF6D-A589A49EEA8C}" presName="tx1" presStyleLbl="revTx" presStyleIdx="1" presStyleCnt="2"/>
      <dgm:spPr/>
    </dgm:pt>
    <dgm:pt modelId="{B5440D00-3FF8-4DDB-9D5E-3257AF4F513A}" type="pres">
      <dgm:prSet presAssocID="{89F6982D-169A-4CCB-AF6D-A589A49EEA8C}" presName="vert1" presStyleCnt="0"/>
      <dgm:spPr/>
    </dgm:pt>
  </dgm:ptLst>
  <dgm:cxnLst>
    <dgm:cxn modelId="{48CE5F5E-91C4-48C6-9AE7-318DA57E4298}" srcId="{5834C690-5B50-427A-8853-93F7787791D1}" destId="{3E7D37D1-04DE-4A3D-8CD3-A2A92F7F86EA}" srcOrd="0" destOrd="0" parTransId="{104D8B37-E24B-4126-999A-4C0B46DEDD67}" sibTransId="{C2A6A137-61E5-45DC-8550-C4F388BD9C2F}"/>
    <dgm:cxn modelId="{5250995F-CFA9-4D59-A428-D3F182D8683A}" srcId="{5834C690-5B50-427A-8853-93F7787791D1}" destId="{89F6982D-169A-4CCB-AF6D-A589A49EEA8C}" srcOrd="1" destOrd="0" parTransId="{4FE406AC-CC93-4AAA-98D8-3BADF17BE14D}" sibTransId="{DA17EE76-7F1E-4BC3-BA72-366301F75AAC}"/>
    <dgm:cxn modelId="{34ED5546-EE25-4F12-8DA3-84923B950EAA}" type="presOf" srcId="{89F6982D-169A-4CCB-AF6D-A589A49EEA8C}" destId="{D1CED642-B63E-4DD2-8A9C-A5A4EB037AB5}" srcOrd="0" destOrd="0" presId="urn:microsoft.com/office/officeart/2008/layout/LinedList"/>
    <dgm:cxn modelId="{D4D37A75-7A54-4E5F-AA47-85B712EF534B}" type="presOf" srcId="{3E7D37D1-04DE-4A3D-8CD3-A2A92F7F86EA}" destId="{C93D8F57-029E-479D-B2D4-2B9C845B7330}" srcOrd="0" destOrd="0" presId="urn:microsoft.com/office/officeart/2008/layout/LinedList"/>
    <dgm:cxn modelId="{CC18A6B7-1CF1-4919-A28C-3CAE1F8D7B19}" type="presOf" srcId="{5834C690-5B50-427A-8853-93F7787791D1}" destId="{E7E2CAC0-824E-463C-9BA6-7155A9E1AFAC}" srcOrd="0" destOrd="0" presId="urn:microsoft.com/office/officeart/2008/layout/LinedList"/>
    <dgm:cxn modelId="{9FE90399-3B37-4CCA-8AC9-7D42B1602201}" type="presParOf" srcId="{E7E2CAC0-824E-463C-9BA6-7155A9E1AFAC}" destId="{5DAE6AD5-8E87-4FEF-AE52-BFE9A5B85B32}" srcOrd="0" destOrd="0" presId="urn:microsoft.com/office/officeart/2008/layout/LinedList"/>
    <dgm:cxn modelId="{B7108AD6-5FCD-47EA-8141-1914298880C0}" type="presParOf" srcId="{E7E2CAC0-824E-463C-9BA6-7155A9E1AFAC}" destId="{7E98D73C-9483-4383-8D74-33AAE8A642F5}" srcOrd="1" destOrd="0" presId="urn:microsoft.com/office/officeart/2008/layout/LinedList"/>
    <dgm:cxn modelId="{F80B164F-9437-4ED2-975E-947636A3BF52}" type="presParOf" srcId="{7E98D73C-9483-4383-8D74-33AAE8A642F5}" destId="{C93D8F57-029E-479D-B2D4-2B9C845B7330}" srcOrd="0" destOrd="0" presId="urn:microsoft.com/office/officeart/2008/layout/LinedList"/>
    <dgm:cxn modelId="{4869D829-324D-4F2A-A722-7AA02C3504AC}" type="presParOf" srcId="{7E98D73C-9483-4383-8D74-33AAE8A642F5}" destId="{ECB2E2B7-EF1A-4043-9432-3DE09DA95EA9}" srcOrd="1" destOrd="0" presId="urn:microsoft.com/office/officeart/2008/layout/LinedList"/>
    <dgm:cxn modelId="{09202958-B6E2-46AD-A4D1-6ECBD7774A2F}" type="presParOf" srcId="{E7E2CAC0-824E-463C-9BA6-7155A9E1AFAC}" destId="{9D439E8B-B759-4968-8D4C-890D886CD382}" srcOrd="2" destOrd="0" presId="urn:microsoft.com/office/officeart/2008/layout/LinedList"/>
    <dgm:cxn modelId="{C0FDE823-4469-4EF2-8E85-9B5DA6D414E4}" type="presParOf" srcId="{E7E2CAC0-824E-463C-9BA6-7155A9E1AFAC}" destId="{6A3E3987-0E7B-4752-BE1A-252B31D9383C}" srcOrd="3" destOrd="0" presId="urn:microsoft.com/office/officeart/2008/layout/LinedList"/>
    <dgm:cxn modelId="{4F4BE768-0A34-4869-A4D1-F4E64749EE67}" type="presParOf" srcId="{6A3E3987-0E7B-4752-BE1A-252B31D9383C}" destId="{D1CED642-B63E-4DD2-8A9C-A5A4EB037AB5}" srcOrd="0" destOrd="0" presId="urn:microsoft.com/office/officeart/2008/layout/LinedList"/>
    <dgm:cxn modelId="{32C89B06-B523-4444-A08F-F6B5EFC5C06E}" type="presParOf" srcId="{6A3E3987-0E7B-4752-BE1A-252B31D9383C}" destId="{B5440D00-3FF8-4DDB-9D5E-3257AF4F513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E6AD5-8E87-4FEF-AE52-BFE9A5B85B32}">
      <dsp:nvSpPr>
        <dsp:cNvPr id="0" name=""/>
        <dsp:cNvSpPr/>
      </dsp:nvSpPr>
      <dsp:spPr>
        <a:xfrm>
          <a:off x="0" y="0"/>
          <a:ext cx="650630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3D8F57-029E-479D-B2D4-2B9C845B7330}">
      <dsp:nvSpPr>
        <dsp:cNvPr id="0" name=""/>
        <dsp:cNvSpPr/>
      </dsp:nvSpPr>
      <dsp:spPr>
        <a:xfrm>
          <a:off x="0" y="0"/>
          <a:ext cx="6506304" cy="2788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A package is a namespace that organizes a set of related classes and interfaces.</a:t>
          </a:r>
        </a:p>
      </dsp:txBody>
      <dsp:txXfrm>
        <a:off x="0" y="0"/>
        <a:ext cx="6506304" cy="2788920"/>
      </dsp:txXfrm>
    </dsp:sp>
    <dsp:sp modelId="{9D439E8B-B759-4968-8D4C-890D886CD382}">
      <dsp:nvSpPr>
        <dsp:cNvPr id="0" name=""/>
        <dsp:cNvSpPr/>
      </dsp:nvSpPr>
      <dsp:spPr>
        <a:xfrm>
          <a:off x="0" y="2788920"/>
          <a:ext cx="650630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ED642-B63E-4DD2-8A9C-A5A4EB037AB5}">
      <dsp:nvSpPr>
        <dsp:cNvPr id="0" name=""/>
        <dsp:cNvSpPr/>
      </dsp:nvSpPr>
      <dsp:spPr>
        <a:xfrm>
          <a:off x="0" y="2788920"/>
          <a:ext cx="6506304" cy="2788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Similar to the idea of a folder system on your computer.</a:t>
          </a:r>
        </a:p>
      </dsp:txBody>
      <dsp:txXfrm>
        <a:off x="0" y="2788920"/>
        <a:ext cx="6506304" cy="2788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B6FAD-32D1-4F40-AA2F-6FF2CB12D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/>
          <a:lstStyle/>
          <a:p>
            <a:r>
              <a:rPr lang="en-US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Programming in go: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76337C-77B0-4671-A41D-29DBF2408C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Packages</a:t>
            </a:r>
          </a:p>
        </p:txBody>
      </p:sp>
    </p:spTree>
    <p:extLst>
      <p:ext uri="{BB962C8B-B14F-4D97-AF65-F5344CB8AC3E}">
        <p14:creationId xmlns:p14="http://schemas.microsoft.com/office/powerpoint/2010/main" val="157512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7A62D-619B-417B-8E1A-503C468E8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n-US" sz="5400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Before we start…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846DE-579F-492D-A7B9-0E4DC7DB6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en-US" sz="1800"/>
              <a:t>What is a package?</a:t>
            </a:r>
          </a:p>
          <a:p>
            <a:r>
              <a:rPr lang="en-US" sz="1800"/>
              <a:t>Why are packages useful?</a:t>
            </a:r>
          </a:p>
          <a:p>
            <a:pPr marL="0" indent="0"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583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7A62D-619B-417B-8E1A-503C468E8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latin typeface="Calibri Light" panose="020F0302020204030204" pitchFamily="34" charset="0"/>
                <a:cs typeface="Calibri Light" panose="020F0302020204030204" pitchFamily="34" charset="0"/>
              </a:rPr>
              <a:t>Packages: What are they?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BFCB20-150B-44BA-B628-8C6BB53058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374050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381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7A62D-619B-417B-8E1A-503C468E8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5254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Packages: Whey are they useful?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846DE-579F-492D-A7B9-0E4DC7DB6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Packages are very useful for reducing chances of overlapping function names and keeping your programs clean.</a:t>
            </a:r>
          </a:p>
          <a:p>
            <a:r>
              <a:rPr lang="en-US" dirty="0"/>
              <a:t>It makes code more reusable and accessible throughout projects.</a:t>
            </a:r>
          </a:p>
          <a:p>
            <a:r>
              <a:rPr lang="en-US" dirty="0"/>
              <a:t>It reduces compile time by only requiring recompilation of smaller parts of your program.</a:t>
            </a:r>
          </a:p>
        </p:txBody>
      </p:sp>
    </p:spTree>
    <p:extLst>
      <p:ext uri="{BB962C8B-B14F-4D97-AF65-F5344CB8AC3E}">
        <p14:creationId xmlns:p14="http://schemas.microsoft.com/office/powerpoint/2010/main" val="184723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7A62D-619B-417B-8E1A-503C468E8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5254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Packages in 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846DE-579F-492D-A7B9-0E4DC7DB6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Packages are all about helping keep your code clean and efficient by making sure we don’t reuse the same code throughout our projects. </a:t>
            </a:r>
          </a:p>
          <a:p>
            <a:pPr marL="0" indent="0">
              <a:buNone/>
            </a:pPr>
            <a:r>
              <a:rPr lang="en-US" dirty="0"/>
              <a:t>In Go, they provide us with the capability to use packages for this reason, they are an essential part of programming and helps us save time when writing programs.</a:t>
            </a:r>
          </a:p>
          <a:p>
            <a:pPr marL="0" indent="0">
              <a:buNone/>
            </a:pPr>
            <a:r>
              <a:rPr lang="en-US" dirty="0"/>
              <a:t>Here’s an example of importing a package in Go: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this example “Package_Name” is the name of the package we are importing into our program.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9D05560-7320-4818-AC6E-1672A0AAA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390" y="4217151"/>
            <a:ext cx="21050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761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7A62D-619B-417B-8E1A-503C468E8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en-US">
                <a:latin typeface="Calibri Light" panose="020F0302020204030204" pitchFamily="34" charset="0"/>
                <a:cs typeface="Calibri Light" panose="020F0302020204030204" pitchFamily="34" charset="0"/>
              </a:rPr>
              <a:t>Creating Packages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846DE-579F-492D-A7B9-0E4DC7DB6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562" y="2286000"/>
            <a:ext cx="5072437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/>
              <a:t>When creating a package to be used by your program you want to start out by making a folder to work in, in this case we will call it </a:t>
            </a:r>
            <a:r>
              <a:rPr lang="en-US" sz="1800" i="1"/>
              <a:t>~/src/example</a:t>
            </a:r>
          </a:p>
          <a:p>
            <a:pPr marL="0" indent="0">
              <a:buNone/>
            </a:pPr>
            <a:r>
              <a:rPr lang="en-US" sz="1800"/>
              <a:t>Inside of that folder we will want to do two things: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/>
              <a:t>Create a main file that we will be doing our work in.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/>
              <a:t>Create another folder that we will have our package in.</a:t>
            </a:r>
          </a:p>
          <a:p>
            <a:r>
              <a:rPr lang="en-US" sz="1800"/>
              <a:t>Inside that folder create another file that will be the source code for our package. </a:t>
            </a:r>
          </a:p>
          <a:p>
            <a:pPr marL="0" indent="0">
              <a:buNone/>
            </a:pPr>
            <a:endParaRPr lang="en-US" sz="1800"/>
          </a:p>
        </p:txBody>
      </p:sp>
      <p:pic>
        <p:nvPicPr>
          <p:cNvPr id="7" name="Graphic 6" descr="Open Folder">
            <a:extLst>
              <a:ext uri="{FF2B5EF4-FFF2-40B4-BE49-F238E27FC236}">
                <a16:creationId xmlns:a16="http://schemas.microsoft.com/office/drawing/2014/main" id="{6B0BBCAD-603E-44DA-8E5D-7BCB925CF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93054" y="2350235"/>
            <a:ext cx="3542618" cy="354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577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7A62D-619B-417B-8E1A-503C468E8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5254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Creating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846DE-579F-492D-A7B9-0E4DC7DB6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creating a package every function that you want to be used needs to be capital letter otherwise your programs won't be able to access them.</a:t>
            </a:r>
          </a:p>
          <a:p>
            <a:r>
              <a:rPr lang="en-US" dirty="0"/>
              <a:t>You can reuse general package names provided by Go if you use a file system as explained in the previous slide.</a:t>
            </a:r>
          </a:p>
          <a:p>
            <a:r>
              <a:rPr lang="en-US" dirty="0"/>
              <a:t>Go also allows us to import our packages using an alias. This allows us to reuse certain names that will make more since than changing up a name because it is already a default package </a:t>
            </a:r>
            <a:r>
              <a:rPr lang="en-US"/>
              <a:t>name in 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3469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 Light</vt:lpstr>
      <vt:lpstr>Franklin Gothic Book</vt:lpstr>
      <vt:lpstr>Crop</vt:lpstr>
      <vt:lpstr>Programming in go:</vt:lpstr>
      <vt:lpstr>Before we start…</vt:lpstr>
      <vt:lpstr>Packages: What are they?</vt:lpstr>
      <vt:lpstr>Packages: Whey are they useful?</vt:lpstr>
      <vt:lpstr>Packages in GO</vt:lpstr>
      <vt:lpstr>Creating Packages</vt:lpstr>
      <vt:lpstr>Creating Packages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go:</dc:title>
  <dc:creator>logan pappas</dc:creator>
  <cp:lastModifiedBy>logan pappas</cp:lastModifiedBy>
  <cp:revision>3</cp:revision>
  <dcterms:created xsi:type="dcterms:W3CDTF">2020-06-17T21:37:21Z</dcterms:created>
  <dcterms:modified xsi:type="dcterms:W3CDTF">2020-08-04T08:59:13Z</dcterms:modified>
</cp:coreProperties>
</file>