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JBD Dictionaries 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Ryan Bockmon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 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1107000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More time has past, and you are now on your sixth kid. You have to sell your car to get a mini Van.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You can do this in two ways.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You can delete the key and its value altogether or just update the key’s value.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Use the .pop(“key name”) to delete a key and its value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keychain.pop(“key1”)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Prints :</a:t>
            </a:r>
          </a:p>
          <a:p>
            <a:pPr marL="0" lvl="0" indent="457200">
              <a:spcBef>
                <a:spcPts val="0"/>
              </a:spcBef>
              <a:buNone/>
            </a:pPr>
            <a:r>
              <a:rPr lang="en"/>
              <a:t>  {'key2': 'apartment', 'key3': 'car2'}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 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457200">
              <a:spcBef>
                <a:spcPts val="0"/>
              </a:spcBef>
              <a:buNone/>
            </a:pPr>
            <a:r>
              <a:rPr lang="en"/>
              <a:t>{'key2': 'apartment', </a:t>
            </a:r>
            <a:r>
              <a:rPr lang="en">
                <a:solidFill>
                  <a:srgbClr val="FF0000"/>
                </a:solidFill>
              </a:rPr>
              <a:t>'key1': 'car'</a:t>
            </a:r>
            <a:r>
              <a:rPr lang="en"/>
              <a:t>, 'key3': 'car2'}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You can also just update the key’s value the same way you added it.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keychain[“key1”] = “mini-van”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Prints 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{'key3': 'car2', </a:t>
            </a:r>
            <a:r>
              <a:rPr lang="en">
                <a:solidFill>
                  <a:srgbClr val="FF0000"/>
                </a:solidFill>
              </a:rPr>
              <a:t>'key1': 'mini-van'</a:t>
            </a:r>
            <a:r>
              <a:rPr lang="en"/>
              <a:t>, 'key2': 'apartment'}</a:t>
            </a:r>
          </a:p>
        </p:txBody>
      </p:sp>
      <p:pic>
        <p:nvPicPr>
          <p:cNvPr id="122" name="Shape 122" descr="Image result for cartoon car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4400" y="3921025"/>
            <a:ext cx="1950050" cy="978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3" name="Shape 123"/>
          <p:cNvCxnSpPr>
            <a:stCxn id="122" idx="3"/>
          </p:cNvCxnSpPr>
          <p:nvPr/>
        </p:nvCxnSpPr>
        <p:spPr>
          <a:xfrm>
            <a:off x="2824450" y="4410075"/>
            <a:ext cx="2519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124" name="Shape 124" descr="Image result for cartoon minivan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94250" y="3747250"/>
            <a:ext cx="2392350" cy="115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 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One handy tool you can use if you forgot what a certain key goes to you can print out its value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print(keychain[“key2”])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Prints: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apartment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 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11700" y="1186600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There is a simple way grab all of the keys from the dictionary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To make this function useful you must also save it to a variable. You can name the variable whatever you want.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keys = keychain.keys()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 .keys() function will return a list.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Prints :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	dict_keys(['key2', 'key1', 'key3'])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 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You can do the same with the values.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values = keychain.values()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Will also return a list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Prints 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dict_values(['car', 'car2', 'apartment'])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 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You might have noticed by now, but dictionaries don't print out nicely.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tools have we learned that might help print out a dictionary to look like this :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indent="457200">
              <a:spcBef>
                <a:spcPts val="0"/>
              </a:spcBef>
              <a:buNone/>
            </a:pPr>
            <a:r>
              <a:rPr lang="en"/>
              <a:t>key2 goes to apartment</a:t>
            </a:r>
          </a:p>
          <a:p>
            <a:pPr lvl="0" indent="38735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key1 goes to mini-van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/>
              <a:t>key3 goes to car2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 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This can be done relatively simple by using the following : 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/>
              <a:t>keys = keychain.keys()                        saves keys to a list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For x in keys:                                           loops through each key in the list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	print(x, "goes to", keychain[x])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	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Name of key				value of key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	</a:t>
            </a:r>
          </a:p>
        </p:txBody>
      </p:sp>
      <p:cxnSp>
        <p:nvCxnSpPr>
          <p:cNvPr id="155" name="Shape 155"/>
          <p:cNvCxnSpPr/>
          <p:nvPr/>
        </p:nvCxnSpPr>
        <p:spPr>
          <a:xfrm flipH="1">
            <a:off x="3330950" y="1919400"/>
            <a:ext cx="1296600" cy="3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56" name="Shape 156"/>
          <p:cNvCxnSpPr/>
          <p:nvPr/>
        </p:nvCxnSpPr>
        <p:spPr>
          <a:xfrm rot="10800000">
            <a:off x="2375700" y="2419800"/>
            <a:ext cx="2524800" cy="11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57" name="Shape 157"/>
          <p:cNvCxnSpPr/>
          <p:nvPr/>
        </p:nvCxnSpPr>
        <p:spPr>
          <a:xfrm rot="10800000" flipH="1">
            <a:off x="1704650" y="3147675"/>
            <a:ext cx="170700" cy="52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58" name="Shape 158"/>
          <p:cNvCxnSpPr/>
          <p:nvPr/>
        </p:nvCxnSpPr>
        <p:spPr>
          <a:xfrm rot="10800000">
            <a:off x="3695075" y="3227225"/>
            <a:ext cx="454800" cy="54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26872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Topics Covered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Adding/Removing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Grabbing Keys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Grabbing values 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/>
              <a:t>Printing a dictionary cleanly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 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Functions used 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.pop(‘key’)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.keys()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.values()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You can create an empty dictionary by using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 this example we are creating a dictionary to keep track of your keys and what they go to. 	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	Keychain = { 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Congratulations you got a new car! Lets add its key to your keychain.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Because it is the first key I will mine “key1”, you can use any name that makes sense for you.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Keychain[“key1”] = “car”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Prints 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{'key1': 'car'}</a:t>
            </a:r>
          </a:p>
        </p:txBody>
      </p:sp>
      <p:pic>
        <p:nvPicPr>
          <p:cNvPr id="80" name="Shape 80" descr="Image result for cartoon car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0500" y="2303362"/>
            <a:ext cx="1938982" cy="11146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 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141100"/>
            <a:ext cx="8520600" cy="341640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Note :	Variables left of the colon are called keys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	Variables right of the colon are called values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	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	  Key		Value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indent="457200">
              <a:spcBef>
                <a:spcPts val="0"/>
              </a:spcBef>
              <a:buNone/>
            </a:pPr>
            <a:r>
              <a:rPr lang="en"/>
              <a:t>{“</a:t>
            </a:r>
            <a:r>
              <a:rPr lang="en">
                <a:solidFill>
                  <a:srgbClr val="434343"/>
                </a:solidFill>
              </a:rPr>
              <a:t>Key1</a:t>
            </a:r>
            <a:r>
              <a:rPr lang="en"/>
              <a:t>” : “car”}</a:t>
            </a:r>
          </a:p>
        </p:txBody>
      </p:sp>
      <p:cxnSp>
        <p:nvCxnSpPr>
          <p:cNvPr id="87" name="Shape 87"/>
          <p:cNvCxnSpPr/>
          <p:nvPr/>
        </p:nvCxnSpPr>
        <p:spPr>
          <a:xfrm flipH="1">
            <a:off x="1079025" y="3054000"/>
            <a:ext cx="420900" cy="796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8" name="Shape 88"/>
          <p:cNvCxnSpPr/>
          <p:nvPr/>
        </p:nvCxnSpPr>
        <p:spPr>
          <a:xfrm flipH="1">
            <a:off x="2080075" y="3054000"/>
            <a:ext cx="466200" cy="69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Dictionaries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Time moves quickly, you have moved out, gotten married.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You new spouse has gave you a key to their car as well.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Keychain[“key2”] = “apartment”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Keychain[“key3”] = “car2”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*Note a dictionary never holds the same order. So yours will most likely print out in a different order than the example.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Prints : {'key3': 'car2', 'key2': 'apartment', 'key1': 'car'}</a:t>
            </a:r>
          </a:p>
        </p:txBody>
      </p:sp>
      <p:pic>
        <p:nvPicPr>
          <p:cNvPr id="95" name="Shape 95" descr="Image result for cartoon car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3800" y="2180950"/>
            <a:ext cx="1950050" cy="97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 descr="Image result for cartoon apartmen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27325" y="1568375"/>
            <a:ext cx="1704974" cy="1590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 descr="Image result for cartoon car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77025" y="0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Dictionaries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Keychain = {'key3': 'car2', 'key2': 'apartment', 'key1': 'car'}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Qeustion 1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‘Key2’ is a ____.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value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apartment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key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None of the above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Dictionaries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Keychain = {'key3': 'car2', 'key2': 'apartment', 'key1': 'car'}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Qeustion 1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‘Key2’ is a ____.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value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apartment</a:t>
            </a:r>
          </a:p>
          <a:p>
            <a:pPr marL="457200" lvl="0" indent="-228600" rtl="0">
              <a:spcBef>
                <a:spcPts val="0"/>
              </a:spcBef>
              <a:buClr>
                <a:srgbClr val="FF0000"/>
              </a:buClr>
              <a:buAutoNum type="alphaLcParenR"/>
            </a:pPr>
            <a:r>
              <a:rPr lang="en">
                <a:solidFill>
                  <a:srgbClr val="FF0000"/>
                </a:solidFill>
              </a:rPr>
              <a:t>key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None of the above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On-screen Show (16:9)</PresentationFormat>
  <Paragraphs>101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simple-light-2</vt:lpstr>
      <vt:lpstr>JBD Dictionaries </vt:lpstr>
      <vt:lpstr>Dictionaries</vt:lpstr>
      <vt:lpstr>Dictionaries </vt:lpstr>
      <vt:lpstr>Dictionaries</vt:lpstr>
      <vt:lpstr>Dictionaries</vt:lpstr>
      <vt:lpstr>Dictionaries </vt:lpstr>
      <vt:lpstr>Dictionaries</vt:lpstr>
      <vt:lpstr>Dictionaries</vt:lpstr>
      <vt:lpstr>Dictionaries</vt:lpstr>
      <vt:lpstr>Dictionaries </vt:lpstr>
      <vt:lpstr>Dictionaries </vt:lpstr>
      <vt:lpstr>Dictionaries </vt:lpstr>
      <vt:lpstr>Dictionaries </vt:lpstr>
      <vt:lpstr>Dictionaries </vt:lpstr>
      <vt:lpstr>Dictionaries </vt:lpstr>
      <vt:lpstr>Dictionaries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JBD Dictionaries </dc:title>
  <dc:creator>Paxton, John</dc:creator>
  <cp:lastModifiedBy>Paxton, John</cp:lastModifiedBy>
  <cp:revision>1</cp:revision>
  <dcterms:modified xsi:type="dcterms:W3CDTF">2017-04-03T16:59:38Z</dcterms:modified>
</cp:coreProperties>
</file>