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JBD Lists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79717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Ryan Bockmon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 1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would you print the first item in the list?</a:t>
            </a:r>
          </a:p>
          <a:p>
            <a:pPr marL="457200" lvl="0" indent="-228600">
              <a:spcBef>
                <a:spcPts val="0"/>
              </a:spcBef>
              <a:buAutoNum type="alphaLcParenR"/>
            </a:pPr>
            <a:r>
              <a:rPr lang="en"/>
              <a:t>print(people[first])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print(people[1])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print(people[0])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print(people[‘Ryan’])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4028000" y="2398375"/>
            <a:ext cx="60126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indent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['Ryan', 'John', 'Kerri']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Question 1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How would you print the first item in the list?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print(people[first])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print(people[1])</a:t>
            </a:r>
          </a:p>
          <a:p>
            <a:pPr marL="457200" lvl="0" indent="-228600" rtl="0">
              <a:spcBef>
                <a:spcPts val="0"/>
              </a:spcBef>
              <a:buClr>
                <a:srgbClr val="FF0000"/>
              </a:buClr>
              <a:buAutoNum type="alphaLcParenR"/>
            </a:pPr>
            <a:r>
              <a:rPr lang="en" b="1">
                <a:solidFill>
                  <a:srgbClr val="FF0000"/>
                </a:solidFill>
              </a:rPr>
              <a:t>print(people[0])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print(people[‘Ryan’])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4028000" y="2398375"/>
            <a:ext cx="60126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indent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['Ryan', 'John', 'Kerri']</a:t>
            </a:r>
          </a:p>
          <a:p>
            <a:pPr lvl="0" indent="3873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    0          1          2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/>
              <a:t>people = ['Ryan', 'John', 'Kerri']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print(people[0])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Will print : Ryan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To get the very last item in a list no matter what size it is you can uses [-1]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print(people[-1])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Will print : Kerri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1425" y="910650"/>
            <a:ext cx="8001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1425" y="3071425"/>
            <a:ext cx="800100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/>
          <p:nvPr/>
        </p:nvSpPr>
        <p:spPr>
          <a:xfrm>
            <a:off x="4988300" y="2320350"/>
            <a:ext cx="8001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Ryan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4988300" y="4481125"/>
            <a:ext cx="13203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Kerri</a:t>
            </a:r>
          </a:p>
        </p:txBody>
      </p:sp>
      <p:sp>
        <p:nvSpPr>
          <p:cNvPr id="157" name="Shape 157"/>
          <p:cNvSpPr/>
          <p:nvPr/>
        </p:nvSpPr>
        <p:spPr>
          <a:xfrm>
            <a:off x="5603825" y="790875"/>
            <a:ext cx="1377900" cy="845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 txBox="1"/>
          <p:nvPr/>
        </p:nvSpPr>
        <p:spPr>
          <a:xfrm>
            <a:off x="5632625" y="862875"/>
            <a:ext cx="13203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Ha! I’m First!</a:t>
            </a:r>
          </a:p>
        </p:txBody>
      </p:sp>
      <p:sp>
        <p:nvSpPr>
          <p:cNvPr id="159" name="Shape 159"/>
          <p:cNvSpPr/>
          <p:nvPr/>
        </p:nvSpPr>
        <p:spPr>
          <a:xfrm>
            <a:off x="5632625" y="3050037"/>
            <a:ext cx="1320300" cy="701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I’m Last.</a:t>
            </a:r>
          </a:p>
        </p:txBody>
      </p:sp>
      <p:sp>
        <p:nvSpPr>
          <p:cNvPr id="160" name="Shape 160"/>
          <p:cNvSpPr/>
          <p:nvPr/>
        </p:nvSpPr>
        <p:spPr>
          <a:xfrm>
            <a:off x="5124025" y="3238875"/>
            <a:ext cx="360300" cy="326100"/>
          </a:xfrm>
          <a:prstGeom prst="smileyFace">
            <a:avLst>
              <a:gd name="adj" fmla="val -465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if we only care about everything after the first item?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We can use the [x:y] notation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Note: x is the spot where we want to </a:t>
            </a:r>
            <a:r>
              <a:rPr lang="en" b="1"/>
              <a:t>start</a:t>
            </a:r>
            <a:r>
              <a:rPr lang="en"/>
              <a:t> in the list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		If you leave this empty, it will start at spot 0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"/>
              <a:t>  y is  the spot where we want to </a:t>
            </a:r>
            <a:r>
              <a:rPr lang="en" b="1"/>
              <a:t>end</a:t>
            </a:r>
            <a:r>
              <a:rPr lang="en"/>
              <a:t> in the list</a:t>
            </a:r>
          </a:p>
          <a:p>
            <a:pPr marL="457200" lvl="0" indent="457200" rtl="0">
              <a:spcBef>
                <a:spcPts val="0"/>
              </a:spcBef>
              <a:buNone/>
            </a:pPr>
            <a:r>
              <a:rPr lang="en"/>
              <a:t>	If you leave this empty, it will stop at the last spot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people = ['Ryan', 'John', 'Kerri']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So to get everything after the first item we can call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print(people[1:])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Prints :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	['John', 'Kerri']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Note : Because it is only printing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/>
              <a:t>    it does not delete the first item </a:t>
            </a:r>
          </a:p>
        </p:txBody>
      </p:sp>
      <p:pic>
        <p:nvPicPr>
          <p:cNvPr id="173" name="Shape 1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9300" y="2095675"/>
            <a:ext cx="4248400" cy="2077224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Shape 174"/>
          <p:cNvSpPr txBox="1"/>
          <p:nvPr/>
        </p:nvSpPr>
        <p:spPr>
          <a:xfrm>
            <a:off x="4268075" y="4172900"/>
            <a:ext cx="38715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  0                              1                              2</a:t>
            </a:r>
          </a:p>
        </p:txBody>
      </p:sp>
      <p:cxnSp>
        <p:nvCxnSpPr>
          <p:cNvPr id="175" name="Shape 175"/>
          <p:cNvCxnSpPr/>
          <p:nvPr/>
        </p:nvCxnSpPr>
        <p:spPr>
          <a:xfrm>
            <a:off x="4038425" y="2189625"/>
            <a:ext cx="1106400" cy="23277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people = ['Ryan', 'John', 'Kerri']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So to get everything but the last item we can call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print(people[:-1])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Prints :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[‘Ryan’, 'John']</a:t>
            </a:r>
          </a:p>
        </p:txBody>
      </p:sp>
      <p:pic>
        <p:nvPicPr>
          <p:cNvPr id="182" name="Shape 1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9300" y="2095675"/>
            <a:ext cx="4248400" cy="2077224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Shape 183"/>
          <p:cNvSpPr txBox="1"/>
          <p:nvPr/>
        </p:nvSpPr>
        <p:spPr>
          <a:xfrm>
            <a:off x="4268075" y="4172900"/>
            <a:ext cx="38715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 0                              1                              2</a:t>
            </a:r>
          </a:p>
        </p:txBody>
      </p:sp>
      <p:cxnSp>
        <p:nvCxnSpPr>
          <p:cNvPr id="184" name="Shape 184"/>
          <p:cNvCxnSpPr/>
          <p:nvPr/>
        </p:nvCxnSpPr>
        <p:spPr>
          <a:xfrm>
            <a:off x="7033175" y="2095675"/>
            <a:ext cx="1106400" cy="23277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 2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will print out if we use people.sort()?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Just an error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[‘John’, ’Kerri’, ‘Ryan’]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[‘Ryan’, ‘John’, ‘Kerri’]</a:t>
            </a:r>
          </a:p>
          <a:p>
            <a:pPr marL="457200" lvl="0" indent="-228600">
              <a:spcBef>
                <a:spcPts val="0"/>
              </a:spcBef>
              <a:buAutoNum type="alphaLcParenR"/>
            </a:pPr>
            <a:r>
              <a:rPr lang="en"/>
              <a:t>[0,1,2]</a:t>
            </a:r>
          </a:p>
        </p:txBody>
      </p:sp>
      <p:pic>
        <p:nvPicPr>
          <p:cNvPr id="191" name="Shape 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5850" y="2210500"/>
            <a:ext cx="3068900" cy="175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Question 2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What will print out if we use people.sort()?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Just an error</a:t>
            </a:r>
          </a:p>
          <a:p>
            <a:pPr marL="457200" lvl="0" indent="-228600" rtl="0">
              <a:spcBef>
                <a:spcPts val="0"/>
              </a:spcBef>
              <a:buClr>
                <a:srgbClr val="FF0000"/>
              </a:buClr>
              <a:buAutoNum type="alphaLcParenR"/>
            </a:pPr>
            <a:r>
              <a:rPr lang="en" b="1">
                <a:solidFill>
                  <a:srgbClr val="FF0000"/>
                </a:solidFill>
              </a:rPr>
              <a:t>[‘John’, ’Kerri’, ‘Ryan’]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[‘Ryan’, ‘John’, ‘Kerri’]</a:t>
            </a:r>
          </a:p>
          <a:p>
            <a:pPr marL="457200" lvl="0" indent="-228600" rtl="0">
              <a:spcBef>
                <a:spcPts val="0"/>
              </a:spcBef>
              <a:buAutoNum type="alphaLcParenR"/>
            </a:pPr>
            <a:r>
              <a:rPr lang="en"/>
              <a:t>[0,1,2]</a:t>
            </a:r>
          </a:p>
        </p:txBody>
      </p:sp>
      <p:pic>
        <p:nvPicPr>
          <p:cNvPr id="198" name="Shape 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28999" y="2267625"/>
            <a:ext cx="800100" cy="14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Shape 1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99750" y="2267625"/>
            <a:ext cx="8001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Shape 2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0500" y="2267600"/>
            <a:ext cx="800100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Shape 201"/>
          <p:cNvSpPr txBox="1"/>
          <p:nvPr/>
        </p:nvSpPr>
        <p:spPr>
          <a:xfrm>
            <a:off x="4309300" y="3630100"/>
            <a:ext cx="25611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John          Kerri             Ryan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sort function will sort different ways depending on what's is in the list.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Strings : it will sort by alphabetical order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Ints : will sort by smallest to largest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Note : If you want a list in reverse order, all you need to do is call  .reverse()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people.reverse()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print(people)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"/>
              <a:t>	Will print : [‘Ryan’, ‘Kerri’, ‘John’]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Topics Covered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Adding/Removing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Accessing a certain spot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Sorting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Functions used :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.append()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.extend()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.remove()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List[0] , List[-1] , List[x:y]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.sort()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.reverse()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Start by creating an empty list.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You can name it anything you want.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 this example we are creating a list to hold people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people = [ ]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If you try to print the list, you will only get a empty list in return.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print(people)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Prints out :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[ 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What use is an empty list? So let's add someone!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You can a single item to a list by using the .append() function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people.append(“Ryan”)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Prints :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	 [‘Ryan’]</a:t>
            </a:r>
          </a:p>
        </p:txBody>
      </p:sp>
      <p:sp>
        <p:nvSpPr>
          <p:cNvPr id="86" name="Shape 86"/>
          <p:cNvSpPr/>
          <p:nvPr/>
        </p:nvSpPr>
        <p:spPr>
          <a:xfrm>
            <a:off x="4685600" y="2742850"/>
            <a:ext cx="365400" cy="344400"/>
          </a:xfrm>
          <a:prstGeom prst="smileyFace">
            <a:avLst>
              <a:gd name="adj" fmla="val 465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87" name="Shape 87"/>
          <p:cNvCxnSpPr>
            <a:stCxn id="86" idx="4"/>
          </p:cNvCxnSpPr>
          <p:nvPr/>
        </p:nvCxnSpPr>
        <p:spPr>
          <a:xfrm>
            <a:off x="4868300" y="3087250"/>
            <a:ext cx="15600" cy="678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8" name="Shape 88"/>
          <p:cNvCxnSpPr/>
          <p:nvPr/>
        </p:nvCxnSpPr>
        <p:spPr>
          <a:xfrm>
            <a:off x="4894375" y="3755375"/>
            <a:ext cx="271500" cy="229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9" name="Shape 89"/>
          <p:cNvCxnSpPr/>
          <p:nvPr/>
        </p:nvCxnSpPr>
        <p:spPr>
          <a:xfrm flipH="1">
            <a:off x="4696075" y="3744925"/>
            <a:ext cx="198300" cy="271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0" name="Shape 90"/>
          <p:cNvCxnSpPr/>
          <p:nvPr/>
        </p:nvCxnSpPr>
        <p:spPr>
          <a:xfrm rot="10800000" flipH="1">
            <a:off x="4883925" y="3181300"/>
            <a:ext cx="219300" cy="9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1" name="Shape 91"/>
          <p:cNvCxnSpPr/>
          <p:nvPr/>
        </p:nvCxnSpPr>
        <p:spPr>
          <a:xfrm rot="10800000">
            <a:off x="4664625" y="3181300"/>
            <a:ext cx="219300" cy="9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2" name="Shape 92"/>
          <p:cNvSpPr/>
          <p:nvPr/>
        </p:nvSpPr>
        <p:spPr>
          <a:xfrm>
            <a:off x="5259725" y="2450575"/>
            <a:ext cx="991500" cy="572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5353675" y="2450575"/>
            <a:ext cx="9915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Hello!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4494050" y="4089400"/>
            <a:ext cx="7641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Ryan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19422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Great now let’s add some more friends!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To add more than one item to a list, use the .extend() function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Careful, you have to add it in as a tuple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Note: tuples are like lists but uses soft brackets instead of square brackets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people.extend((“John”, “Kerri”))</a:t>
            </a:r>
          </a:p>
          <a:p>
            <a:pPr marL="0" lvl="0" indent="-6985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Prints :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	[‘Ryan’, ‘John’, ‘Kerri’]</a:t>
            </a:r>
          </a:p>
        </p:txBody>
      </p:sp>
      <p:pic>
        <p:nvPicPr>
          <p:cNvPr id="101" name="Shape 101" descr="human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2025" y="3317850"/>
            <a:ext cx="8001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8775" y="3317850"/>
            <a:ext cx="8001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45525" y="3317850"/>
            <a:ext cx="800100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 txBox="1"/>
          <p:nvPr/>
        </p:nvSpPr>
        <p:spPr>
          <a:xfrm>
            <a:off x="5382025" y="4610625"/>
            <a:ext cx="3153600" cy="5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Ryan                John                 Kerri</a:t>
            </a:r>
          </a:p>
        </p:txBody>
      </p:sp>
      <p:sp>
        <p:nvSpPr>
          <p:cNvPr id="105" name="Shape 105"/>
          <p:cNvSpPr/>
          <p:nvPr/>
        </p:nvSpPr>
        <p:spPr>
          <a:xfrm>
            <a:off x="5645925" y="3035100"/>
            <a:ext cx="1127400" cy="6681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New People!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38735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people.append(“Shannon”)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Opps we just added someone we didn’t want, (AKA my sister Shannon)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Prints : </a:t>
            </a:r>
          </a:p>
          <a:p>
            <a:pPr marL="0" lvl="0" indent="457200" rtl="0">
              <a:spcBef>
                <a:spcPts val="0"/>
              </a:spcBef>
              <a:buNone/>
            </a:pPr>
            <a:r>
              <a:rPr lang="en"/>
              <a:t>['Ryan', 'John', 'Kerri', 'Shannon']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67375" y="3159175"/>
            <a:ext cx="8001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6950" y="3159175"/>
            <a:ext cx="8001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6525" y="3159175"/>
            <a:ext cx="800100" cy="140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06100" y="3159175"/>
            <a:ext cx="800100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/>
          <p:nvPr/>
        </p:nvSpPr>
        <p:spPr>
          <a:xfrm>
            <a:off x="4745275" y="4568875"/>
            <a:ext cx="4314000" cy="5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Ryan               John                Kerri             Shannon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Lists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11700" y="1197975"/>
            <a:ext cx="8520600" cy="3370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remove her.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people.remove(“Shannon”)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print(people)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Prints : 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"/>
              <a:t>['Ryan', 'John', 'Kerri']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8925" y="831525"/>
            <a:ext cx="4511741" cy="197535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/>
          <p:nvPr/>
        </p:nvSpPr>
        <p:spPr>
          <a:xfrm>
            <a:off x="7222100" y="182600"/>
            <a:ext cx="1471800" cy="720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3369275" y="902900"/>
            <a:ext cx="751500" cy="490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 txBox="1"/>
          <p:nvPr/>
        </p:nvSpPr>
        <p:spPr>
          <a:xfrm>
            <a:off x="7420425" y="192050"/>
            <a:ext cx="13353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Hey guys!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Can I join?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3514500" y="902900"/>
            <a:ext cx="6909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No.</a:t>
            </a:r>
          </a:p>
        </p:txBody>
      </p:sp>
      <p:sp>
        <p:nvSpPr>
          <p:cNvPr id="128" name="Shape 128"/>
          <p:cNvSpPr/>
          <p:nvPr/>
        </p:nvSpPr>
        <p:spPr>
          <a:xfrm>
            <a:off x="7342125" y="3473525"/>
            <a:ext cx="1127358" cy="866376"/>
          </a:xfrm>
          <a:prstGeom prst="irregularSeal1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 txBox="1"/>
          <p:nvPr/>
        </p:nvSpPr>
        <p:spPr>
          <a:xfrm>
            <a:off x="7610875" y="3679100"/>
            <a:ext cx="858600" cy="70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POOF</a:t>
            </a:r>
          </a:p>
        </p:txBody>
      </p:sp>
      <p:pic>
        <p:nvPicPr>
          <p:cNvPr id="130" name="Shape 1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95525" y="3143713"/>
            <a:ext cx="3101324" cy="1772182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Shape 131"/>
          <p:cNvSpPr/>
          <p:nvPr/>
        </p:nvSpPr>
        <p:spPr>
          <a:xfrm>
            <a:off x="6784425" y="2806875"/>
            <a:ext cx="1401600" cy="720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Aw I liked her</a:t>
            </a:r>
          </a:p>
        </p:txBody>
      </p:sp>
      <p:sp>
        <p:nvSpPr>
          <p:cNvPr id="132" name="Shape 132"/>
          <p:cNvSpPr/>
          <p:nvPr/>
        </p:nvSpPr>
        <p:spPr>
          <a:xfrm>
            <a:off x="6429525" y="3327400"/>
            <a:ext cx="354900" cy="271500"/>
          </a:xfrm>
          <a:prstGeom prst="smileyFace">
            <a:avLst>
              <a:gd name="adj" fmla="val -465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</Words>
  <Application>Microsoft Office PowerPoint</Application>
  <PresentationFormat>On-screen Show (16:9)</PresentationFormat>
  <Paragraphs>134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Arial</vt:lpstr>
      <vt:lpstr>simple-light-2</vt:lpstr>
      <vt:lpstr>JBD Lists</vt:lpstr>
      <vt:lpstr>Lists</vt:lpstr>
      <vt:lpstr>Lists</vt:lpstr>
      <vt:lpstr>Lists</vt:lpstr>
      <vt:lpstr>Lists</vt:lpstr>
      <vt:lpstr>Lists</vt:lpstr>
      <vt:lpstr>Lists</vt:lpstr>
      <vt:lpstr>Lists </vt:lpstr>
      <vt:lpstr>Lists</vt:lpstr>
      <vt:lpstr>Lists</vt:lpstr>
      <vt:lpstr>Lists</vt:lpstr>
      <vt:lpstr>Lists</vt:lpstr>
      <vt:lpstr>Lists</vt:lpstr>
      <vt:lpstr>Lists</vt:lpstr>
      <vt:lpstr>Lists</vt:lpstr>
      <vt:lpstr>Lists</vt:lpstr>
      <vt:lpstr>Lists</vt:lpstr>
      <vt:lpstr>Lists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JBD Lists</dc:title>
  <dc:creator>Paxton, John</dc:creator>
  <cp:lastModifiedBy>Paxton, John</cp:lastModifiedBy>
  <cp:revision>1</cp:revision>
  <dcterms:modified xsi:type="dcterms:W3CDTF">2017-04-03T17:01:51Z</dcterms:modified>
</cp:coreProperties>
</file>