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76"/>
    <p:restoredTop sz="94719"/>
  </p:normalViewPr>
  <p:slideViewPr>
    <p:cSldViewPr snapToGrid="0">
      <p:cViewPr varScale="1">
        <p:scale>
          <a:sx n="122" d="100"/>
          <a:sy n="122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Boolean Algebra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28,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1. Sec 7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(~10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elements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a set of operators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over elements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Example: Arithmetic =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+, ×,−, 0 , 1</m:t>
                        </m:r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set of integer numbers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addition,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multiplication,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negation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Additive identity element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+0=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multiplicative identity element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×1=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Boolean Algebra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39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ℤ</m:t>
                        </m:r>
                        <m:r>
                          <a:rPr lang="en-US" sz="39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%2, ∨, ∧,¬, 0, 1</m:t>
                        </m:r>
                      </m:e>
                    </m:d>
                  </m:oMath>
                </a14:m>
                <a:r>
                  <a:rPr lang="en-US" sz="39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Booleans: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%2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{0, 1}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true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false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}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∨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disjunction (also called `or` or `saturating addition`)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0∨0=0     0∨1=1     1∨0=1    1∨1=1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∧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conjunction (also called `and` or `multiplication`)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0∧0=0    0∧1=0     1∧0=0     1∧1=1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¬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negation (also called `complement`)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¬0=1    ¬1=0    ¬¬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disjunctive identity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0∨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∨0=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 conjunctive identity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1∧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∧1=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91" b="-20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71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by Truth Tables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7A008E8-AB3B-D17E-941A-31CF71B4F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0450453"/>
                  </p:ext>
                </p:extLst>
              </p:nvPr>
            </p:nvGraphicFramePr>
            <p:xfrm>
              <a:off x="2032000" y="3075640"/>
              <a:ext cx="812800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5925391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9458117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47694866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97960855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⇒¬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475488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18840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94638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994178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222266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7A008E8-AB3B-D17E-941A-31CF71B4F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0450453"/>
                  </p:ext>
                </p:extLst>
              </p:nvPr>
            </p:nvGraphicFramePr>
            <p:xfrm>
              <a:off x="2032000" y="3075640"/>
              <a:ext cx="812800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5925391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9458117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47694866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397960855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25" t="-3448" r="-301875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25" t="-3448" r="-201875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625" t="-3448" r="-101875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625" t="-3448" r="-1875" b="-4310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5488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18840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94638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994178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222266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B231FE7-AA74-7E74-9229-4CB400AE83CE}"/>
                  </a:ext>
                </a:extLst>
              </p:cNvPr>
              <p:cNvSpPr txBox="1"/>
              <p:nvPr/>
            </p:nvSpPr>
            <p:spPr>
              <a:xfrm>
                <a:off x="2032000" y="2213250"/>
                <a:ext cx="8128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Prove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equivalent 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⇒¬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B231FE7-AA74-7E74-9229-4CB400AE83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000" y="2213250"/>
                <a:ext cx="8128000" cy="584775"/>
              </a:xfrm>
              <a:prstGeom prst="rect">
                <a:avLst/>
              </a:prstGeom>
              <a:blipFill>
                <a:blip r:embed="rId3"/>
                <a:stretch>
                  <a:fillRect t="-12766" b="-319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427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by Truth Tables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7A008E8-AB3B-D17E-941A-31CF71B4F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7140609"/>
                  </p:ext>
                </p:extLst>
              </p:nvPr>
            </p:nvGraphicFramePr>
            <p:xfrm>
              <a:off x="3048000" y="3057711"/>
              <a:ext cx="609600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5925391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9458117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47694866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∧</m:t>
                                    </m:r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d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∨¬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∨¬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475488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18840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94638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994178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222266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7A008E8-AB3B-D17E-941A-31CF71B4F06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7140609"/>
                  </p:ext>
                </p:extLst>
              </p:nvPr>
            </p:nvGraphicFramePr>
            <p:xfrm>
              <a:off x="3048000" y="3057711"/>
              <a:ext cx="6096000" cy="1854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5925391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9458117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47694866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25" r="-201875" b="-4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25" r="-101875" b="-4344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625" r="-1875" b="-4344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4754888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188403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894638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994178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0222266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B231FE7-AA74-7E74-9229-4CB400AE83CE}"/>
                  </a:ext>
                </a:extLst>
              </p:cNvPr>
              <p:cNvSpPr txBox="1"/>
              <p:nvPr/>
            </p:nvSpPr>
            <p:spPr>
              <a:xfrm>
                <a:off x="2032000" y="2222215"/>
                <a:ext cx="8128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Prove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∨¬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∨¬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tautology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B231FE7-AA74-7E74-9229-4CB400AE83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2000" y="2222215"/>
                <a:ext cx="8128000" cy="584775"/>
              </a:xfrm>
              <a:prstGeom prst="rect">
                <a:avLst/>
              </a:prstGeom>
              <a:blipFill>
                <a:blip r:embed="rId3"/>
                <a:stretch>
                  <a:fillRect t="-15217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89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320</Words>
  <Application>Microsoft Macintosh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Boolean Algebra January 28, 2026</vt:lpstr>
      <vt:lpstr>Agenda</vt:lpstr>
      <vt:lpstr>Algebra</vt:lpstr>
      <vt:lpstr>Boolean Algebra</vt:lpstr>
      <vt:lpstr>Proof by Truth Tables</vt:lpstr>
      <vt:lpstr>Proof by Truth Tables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7</cp:revision>
  <dcterms:created xsi:type="dcterms:W3CDTF">2026-01-16T17:57:13Z</dcterms:created>
  <dcterms:modified xsi:type="dcterms:W3CDTF">2026-01-28T21:08:10Z</dcterms:modified>
</cp:coreProperties>
</file>