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0"/>
    <p:restoredTop sz="94829"/>
  </p:normalViewPr>
  <p:slideViewPr>
    <p:cSldViewPr snapToGrid="0">
      <p:cViewPr varScale="1">
        <p:scale>
          <a:sx n="152" d="100"/>
          <a:sy n="152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Factorial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4,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2. Sec 9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E9DD84C-C670-3066-60A2-4DFDA99DBA55}"/>
                  </a:ext>
                </a:extLst>
              </p:cNvPr>
              <p:cNvSpPr txBox="1"/>
              <p:nvPr/>
            </p:nvSpPr>
            <p:spPr>
              <a:xfrm>
                <a:off x="1354477" y="2263004"/>
                <a:ext cx="9483045" cy="1848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!=</m:t>
                      </m:r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…(2)(1)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E9DD84C-C670-3066-60A2-4DFDA99DB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477" y="2263004"/>
                <a:ext cx="9483045" cy="1848326"/>
              </a:xfrm>
              <a:prstGeom prst="rect">
                <a:avLst/>
              </a:prstGeom>
              <a:blipFill>
                <a:blip r:embed="rId2"/>
                <a:stretch>
                  <a:fillRect l="-267" t="-121918" r="-1604" b="-1821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0A-E39E-59D5-360F-4B4C1996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Permutation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4">
                <a:extLst>
                  <a:ext uri="{FF2B5EF4-FFF2-40B4-BE49-F238E27FC236}">
                    <a16:creationId xmlns:a16="http://schemas.microsoft.com/office/drawing/2014/main" id="{FDF73DD1-0AAD-0B03-BDF4-4F15588CCB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list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elements. A permutation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bijection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also say the list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permutation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have the same length and there is a permutation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are a total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permutations (bijections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.)</a:t>
                </a:r>
              </a:p>
            </p:txBody>
          </p:sp>
        </mc:Choice>
        <mc:Fallback xmlns="">
          <p:sp>
            <p:nvSpPr>
              <p:cNvPr id="15" name="Content Placeholder 14">
                <a:extLst>
                  <a:ext uri="{FF2B5EF4-FFF2-40B4-BE49-F238E27FC236}">
                    <a16:creationId xmlns:a16="http://schemas.microsoft.com/office/drawing/2014/main" id="{FDF73DD1-0AAD-0B03-BDF4-4F15588CCB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07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Counting Lists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For a set of elements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elements, there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lists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do not repeat elements.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Corollary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There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ways to arrange a 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Connection to Runtime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05973-610F-57A0-027D-E6697447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Suppose you are tasked to find a permutation of an input sequence of numbers that groups all equal numbers together.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It’s simple to check that a list satisfies this property. How long would it take to brute force the solution  by enumerating each reordering and checking?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least n! time steps in the worst case.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5! = 120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10! = 3.6 million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15! = 1.3 trillion</a:t>
            </a:r>
          </a:p>
        </p:txBody>
      </p:sp>
    </p:spTree>
    <p:extLst>
      <p:ext uri="{BB962C8B-B14F-4D97-AF65-F5344CB8AC3E}">
        <p14:creationId xmlns:p14="http://schemas.microsoft.com/office/powerpoint/2010/main" val="418662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Connection to Sorting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Sorting algorithms require on the order of </a:t>
                </a:r>
                <a:r>
                  <a:rPr lang="en-US" dirty="0">
                    <a:solidFill>
                      <a:schemeClr val="accent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 log 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comparisons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fully sort a list (in the worst case).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This comes from the fact that there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ways to re-order a list. 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To distinguish between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Orders we need to in effect implement a binary decision tree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leaves.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tree must have a minimum height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—i.e., we must make at least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!)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comparisons on any path through the sorting algorithm.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From Sterling’s approximation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!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3779" r="-965" b="-2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66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400</Words>
  <Application>Microsoft Macintosh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 Theme</vt:lpstr>
      <vt:lpstr>Factorial February 4, 2026</vt:lpstr>
      <vt:lpstr>Agenda</vt:lpstr>
      <vt:lpstr>Factorial</vt:lpstr>
      <vt:lpstr>Permutation</vt:lpstr>
      <vt:lpstr>Counting Lists</vt:lpstr>
      <vt:lpstr>Connection to Runtime Complexity</vt:lpstr>
      <vt:lpstr>Connection to Sorting Complexity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14</cp:revision>
  <dcterms:created xsi:type="dcterms:W3CDTF">2026-01-16T17:57:13Z</dcterms:created>
  <dcterms:modified xsi:type="dcterms:W3CDTF">2026-02-06T20:05:59Z</dcterms:modified>
</cp:coreProperties>
</file>