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64"/>
            <p14:sldId id="265"/>
            <p14:sldId id="266"/>
            <p14:sldId id="267"/>
            <p14:sldId id="268"/>
            <p14:sldId id="269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96"/>
    <p:restoredTop sz="94829"/>
  </p:normalViewPr>
  <p:slideViewPr>
    <p:cSldViewPr snapToGrid="0">
      <p:cViewPr varScale="1">
        <p:scale>
          <a:sx n="119" d="100"/>
          <a:sy n="119" d="100"/>
        </p:scale>
        <p:origin x="216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Relations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13,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3. Sec 14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relation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set of ordered pairs.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2"/>
                <a:stretch>
                  <a:fillRect l="-1217" t="-77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57450731-9C00-56A1-9E79-4C73A1D1232A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3F8E083-AF9A-F588-BA06-9A6771BAE4DD}"/>
                  </a:ext>
                </a:extLst>
              </p:cNvPr>
              <p:cNvSpPr txBox="1"/>
              <p:nvPr/>
            </p:nvSpPr>
            <p:spPr>
              <a:xfrm>
                <a:off x="4262196" y="3070681"/>
                <a:ext cx="366760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≝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0,1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0,2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,(3,4)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3F8E083-AF9A-F588-BA06-9A6771BAE4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2196" y="3070681"/>
                <a:ext cx="3667607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DE038C9-84C1-E535-30CC-A19028C1019B}"/>
                  </a:ext>
                </a:extLst>
              </p:cNvPr>
              <p:cNvSpPr txBox="1"/>
              <p:nvPr/>
            </p:nvSpPr>
            <p:spPr>
              <a:xfrm>
                <a:off x="1786197" y="3965357"/>
                <a:ext cx="861960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0, 1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0,2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3,4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4,5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∉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DE038C9-84C1-E535-30CC-A19028C101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6197" y="3965357"/>
                <a:ext cx="8619604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225AF74-7A77-2B08-0B67-E0CA382AA8F1}"/>
                  </a:ext>
                </a:extLst>
              </p:cNvPr>
              <p:cNvSpPr txBox="1"/>
              <p:nvPr/>
            </p:nvSpPr>
            <p:spPr>
              <a:xfrm>
                <a:off x="1970415" y="4746624"/>
                <a:ext cx="843538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1                    0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2                     3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4                       4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225AF74-7A77-2B08-0B67-E0CA382AA8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415" y="4746624"/>
                <a:ext cx="8435386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6572BAB-D72C-3CD5-2AA5-D9923A168582}"/>
              </a:ext>
            </a:extLst>
          </p:cNvPr>
          <p:cNvCxnSpPr>
            <a:cxnSpLocks/>
          </p:cNvCxnSpPr>
          <p:nvPr/>
        </p:nvCxnSpPr>
        <p:spPr>
          <a:xfrm flipV="1">
            <a:off x="1463040" y="4611688"/>
            <a:ext cx="507375" cy="111011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1F8E3BE-E70B-5071-A5E4-322DBAB4A8C1}"/>
              </a:ext>
            </a:extLst>
          </p:cNvPr>
          <p:cNvSpPr txBox="1"/>
          <p:nvPr/>
        </p:nvSpPr>
        <p:spPr>
          <a:xfrm>
            <a:off x="519753" y="5721807"/>
            <a:ext cx="253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0 is related to 1 by 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EAB778A-8247-C21A-94DB-63EB001DC86D}"/>
              </a:ext>
            </a:extLst>
          </p:cNvPr>
          <p:cNvCxnSpPr>
            <a:cxnSpLocks/>
          </p:cNvCxnSpPr>
          <p:nvPr/>
        </p:nvCxnSpPr>
        <p:spPr>
          <a:xfrm flipV="1">
            <a:off x="8631986" y="4520416"/>
            <a:ext cx="507375" cy="111011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02499DD-8E02-C43F-0D90-D1260FE89FA9}"/>
              </a:ext>
            </a:extLst>
          </p:cNvPr>
          <p:cNvSpPr txBox="1"/>
          <p:nvPr/>
        </p:nvSpPr>
        <p:spPr>
          <a:xfrm>
            <a:off x="7154527" y="5630535"/>
            <a:ext cx="29549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 is not related to 5 by 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DECECDB-0FD2-A975-7C32-311FA714FEC5}"/>
              </a:ext>
            </a:extLst>
          </p:cNvPr>
          <p:cNvCxnSpPr/>
          <p:nvPr/>
        </p:nvCxnSpPr>
        <p:spPr>
          <a:xfrm flipH="1">
            <a:off x="9781563" y="4746624"/>
            <a:ext cx="151002" cy="4308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BF7FD-0B40-248E-8E25-6D7753F73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E2620-3047-22A7-94E4-9ADDAE055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Relation On / Relation Between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F35F1364-CBA4-36FA-B9B6-15457E468E82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9E8ED6A3-AB0D-5ECD-2D36-36592D483F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sets.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relation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relation between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9E8ED6A3-AB0D-5ECD-2D36-36592D483F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  <a:blipFill>
                <a:blip r:embed="rId2"/>
                <a:stretch>
                  <a:fillRect l="-1217" t="-2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5CECD27-2FD3-58A8-A2FB-798DA3047684}"/>
                  </a:ext>
                </a:extLst>
              </p:cNvPr>
              <p:cNvSpPr txBox="1"/>
              <p:nvPr/>
            </p:nvSpPr>
            <p:spPr>
              <a:xfrm>
                <a:off x="3465632" y="3948906"/>
                <a:ext cx="5260736" cy="10464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is a relation on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endParaRPr lang="en-US" sz="2800" dirty="0"/>
              </a:p>
              <a:p>
                <a:endParaRPr lang="en-US" sz="1100" dirty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is a relation between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sup>
                    </m:sSup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5CECD27-2FD3-58A8-A2FB-798DA3047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632" y="3948906"/>
                <a:ext cx="5260736" cy="1046440"/>
              </a:xfrm>
              <a:prstGeom prst="rect">
                <a:avLst/>
              </a:prstGeom>
              <a:blipFill>
                <a:blip r:embed="rId3"/>
                <a:stretch>
                  <a:fillRect t="-12281" b="-16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705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74E61-B3C8-0C7C-649C-18A106895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15EE3-EC34-7C1F-00FB-8C62DEFA4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Properties of Relations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770F5E9D-9E13-B265-8D18-554F54E15C89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196782AC-DD17-F12B-5A5B-F7194535DC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relation on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We say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is:</a:t>
                </a:r>
              </a:p>
              <a:p>
                <a:pPr marL="0" indent="0">
                  <a:buNone/>
                </a:pP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reflexive: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irreflexive: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symmetric: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antisymmetric: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transitive: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𝑧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𝑧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196782AC-DD17-F12B-5A5B-F7194535DC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  <a:blipFill>
                <a:blip r:embed="rId2"/>
                <a:stretch>
                  <a:fillRect l="-1568" t="-3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468C76-F7B7-9FBD-E438-1951D367A9C8}"/>
              </a:ext>
            </a:extLst>
          </p:cNvPr>
          <p:cNvCxnSpPr/>
          <p:nvPr/>
        </p:nvCxnSpPr>
        <p:spPr>
          <a:xfrm flipH="1">
            <a:off x="5239512" y="3345116"/>
            <a:ext cx="100584" cy="4389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7830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1693E-2D84-9BED-A418-9ED242605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F3C3E-D798-320B-6436-B2E6CD74C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Properties of Relations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27D62DEA-6323-B9AA-2C32-CD062ABADEE4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966B40C-9E7A-E56D-E940-C122C44493DB}"/>
                  </a:ext>
                </a:extLst>
              </p:cNvPr>
              <p:cNvSpPr txBox="1"/>
              <p:nvPr/>
            </p:nvSpPr>
            <p:spPr>
              <a:xfrm>
                <a:off x="3426102" y="2542032"/>
                <a:ext cx="533979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 : reflexive, symmetric, transitive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966B40C-9E7A-E56D-E940-C122C44493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6102" y="2542032"/>
                <a:ext cx="5339795" cy="430887"/>
              </a:xfrm>
              <a:prstGeom prst="rect">
                <a:avLst/>
              </a:prstGeom>
              <a:blipFill>
                <a:blip r:embed="rId2"/>
                <a:stretch>
                  <a:fillRect t="-25352" r="-3082" b="-47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57CD53E-35DA-B83D-DFB2-D324EDC1BB62}"/>
                  </a:ext>
                </a:extLst>
              </p:cNvPr>
              <p:cNvSpPr txBox="1"/>
              <p:nvPr/>
            </p:nvSpPr>
            <p:spPr>
              <a:xfrm>
                <a:off x="3032909" y="3518019"/>
                <a:ext cx="633256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≤,≥</m:t>
                    </m:r>
                  </m:oMath>
                </a14:m>
                <a:r>
                  <a:rPr lang="en-US" sz="2800" dirty="0"/>
                  <a:t>  : reflexive, antisymmetric, transitive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57CD53E-35DA-B83D-DFB2-D324EDC1BB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2909" y="3518019"/>
                <a:ext cx="6332567" cy="430887"/>
              </a:xfrm>
              <a:prstGeom prst="rect">
                <a:avLst/>
              </a:prstGeom>
              <a:blipFill>
                <a:blip r:embed="rId3"/>
                <a:stretch>
                  <a:fillRect t="-25352" r="-2505" b="-49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08A07B-F280-0F55-DA2E-92E7D91CA6C7}"/>
                  </a:ext>
                </a:extLst>
              </p:cNvPr>
              <p:cNvSpPr txBox="1"/>
              <p:nvPr/>
            </p:nvSpPr>
            <p:spPr>
              <a:xfrm>
                <a:off x="3032909" y="4396244"/>
                <a:ext cx="653775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,&gt;</m:t>
                    </m:r>
                  </m:oMath>
                </a14:m>
                <a:r>
                  <a:rPr lang="en-US" sz="2800" dirty="0"/>
                  <a:t>  : irreflexive, antisymmetric, transitive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08A07B-F280-0F55-DA2E-92E7D91CA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2909" y="4396244"/>
                <a:ext cx="6537752" cy="430887"/>
              </a:xfrm>
              <a:prstGeom prst="rect">
                <a:avLst/>
              </a:prstGeom>
              <a:blipFill>
                <a:blip r:embed="rId4"/>
                <a:stretch>
                  <a:fillRect t="-25352" r="-2332" b="-49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247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33023-FD24-A96C-A350-27847F087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EB143-1251-E2A8-B74B-D60BC8041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Inverse Relation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943A9B74-D412-B7A0-693B-38045D7BE599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A55B7159-EE09-1B99-3852-093B421323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relation. The inverse relation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relation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≝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𝑦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A55B7159-EE09-1B99-3852-093B421323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  <a:blipFill>
                <a:blip r:embed="rId2"/>
                <a:stretch>
                  <a:fillRect l="-1217" t="-2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C82054C-FBA1-0ACC-CDDF-91DF57BC70B4}"/>
                  </a:ext>
                </a:extLst>
              </p:cNvPr>
              <p:cNvSpPr txBox="1"/>
              <p:nvPr/>
            </p:nvSpPr>
            <p:spPr>
              <a:xfrm>
                <a:off x="3827654" y="3623448"/>
                <a:ext cx="478823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C82054C-FBA1-0ACC-CDDF-91DF57BC70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654" y="3623448"/>
                <a:ext cx="4788234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C1828B7-3CF8-DFDF-CC87-C2569CE6A111}"/>
                  </a:ext>
                </a:extLst>
              </p:cNvPr>
              <p:cNvSpPr txBox="1"/>
              <p:nvPr/>
            </p:nvSpPr>
            <p:spPr>
              <a:xfrm>
                <a:off x="3469736" y="4518124"/>
                <a:ext cx="514615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,1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,3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C1828B7-3CF8-DFDF-CC87-C2569CE6A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736" y="4518124"/>
                <a:ext cx="5146152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28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53021-B7EF-3B4B-8496-0EBA5D4FE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FFA8A-9CDF-4C60-961B-97E413E0E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Relational Composition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CA195296-24E5-120F-3687-8C9DF3E1D8A2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E1BA09C9-B661-D47A-971C-EDA48E33CF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relation between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relation between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The composition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the relation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≝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𝑧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.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∧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𝑧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E1BA09C9-B661-D47A-971C-EDA48E33CF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  <a:blipFill>
                <a:blip r:embed="rId2"/>
                <a:stretch>
                  <a:fillRect l="-1217" t="-2572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0E0BDB0-ADA6-6E33-6471-6EF626D7D3BF}"/>
                  </a:ext>
                </a:extLst>
              </p:cNvPr>
              <p:cNvSpPr txBox="1"/>
              <p:nvPr/>
            </p:nvSpPr>
            <p:spPr>
              <a:xfrm>
                <a:off x="838200" y="3838892"/>
                <a:ext cx="478823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0E0BDB0-ADA6-6E33-6471-6EF626D7D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838892"/>
                <a:ext cx="4788234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8C4178D-5E84-9761-8AD2-09C121620000}"/>
                  </a:ext>
                </a:extLst>
              </p:cNvPr>
              <p:cNvSpPr txBox="1"/>
              <p:nvPr/>
            </p:nvSpPr>
            <p:spPr>
              <a:xfrm>
                <a:off x="6607565" y="3847365"/>
                <a:ext cx="383957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8C4178D-5E84-9761-8AD2-09C1216200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7565" y="3847365"/>
                <a:ext cx="3839576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276A74-3A74-EDC7-39ED-F951DC753945}"/>
                  </a:ext>
                </a:extLst>
              </p:cNvPr>
              <p:cNvSpPr txBox="1"/>
              <p:nvPr/>
            </p:nvSpPr>
            <p:spPr>
              <a:xfrm>
                <a:off x="3853559" y="4949011"/>
                <a:ext cx="448488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∘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276A74-3A74-EDC7-39ED-F951DC7539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3559" y="4949011"/>
                <a:ext cx="4484882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883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3094</TotalTime>
  <Words>386</Words>
  <Application>Microsoft Macintosh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Office Theme</vt:lpstr>
      <vt:lpstr>Relations February 13, 2026</vt:lpstr>
      <vt:lpstr>Agenda</vt:lpstr>
      <vt:lpstr>Relation</vt:lpstr>
      <vt:lpstr>Relation On / Relation Between</vt:lpstr>
      <vt:lpstr>Properties of Relations</vt:lpstr>
      <vt:lpstr>Properties of Relations</vt:lpstr>
      <vt:lpstr>Inverse Relation</vt:lpstr>
      <vt:lpstr>Relational Composition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27</cp:revision>
  <dcterms:created xsi:type="dcterms:W3CDTF">2026-01-16T17:57:13Z</dcterms:created>
  <dcterms:modified xsi:type="dcterms:W3CDTF">2026-02-13T23:32:56Z</dcterms:modified>
</cp:coreProperties>
</file>