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4" r:id="rId4"/>
    <p:sldId id="269" r:id="rId5"/>
    <p:sldId id="27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69"/>
            <p14:sldId id="270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28"/>
    <p:restoredTop sz="94829"/>
  </p:normalViewPr>
  <p:slideViewPr>
    <p:cSldViewPr snapToGrid="0">
      <p:cViewPr varScale="1">
        <p:scale>
          <a:sx n="118" d="100"/>
          <a:sy n="118" d="100"/>
        </p:scale>
        <p:origin x="224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2/24/26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Contradiction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25,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4. Sec 20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By Contrapositive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even,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even.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We prove by contrapositive.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Assume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odd; 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𝑘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b="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odd.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147885"/>
              </a:xfrm>
              <a:blipFill>
                <a:blip r:embed="rId2"/>
                <a:stretch>
                  <a:fillRect l="-1206" t="-2439" b="-1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75656-69B0-FF72-69CD-23214183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7BB2F-EB83-DF75-E1B2-F55BCE2A9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by contradiction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1880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There are infinitely many primes.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Proof by contradiction.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Assume there are finitely many primes: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×…×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𝑛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+1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Clearly,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not divisibly by any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Either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prime or some prime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not equal to any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divides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We have reached a contradiction.</a:t>
                </a:r>
                <a:b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</a:b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Thus, there are infinitely many primes.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25344CEC-4A3B-E445-5295-CC7DA02BFF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18801"/>
              </a:xfrm>
              <a:blipFill>
                <a:blip r:embed="rId2"/>
                <a:stretch>
                  <a:fillRect l="-1086" t="-2933" b="-2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987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0AF9-E99D-C439-C67D-ED2CDDB77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04D1-F94B-3EAE-D512-B99D2D81F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Proof of uniqueness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Content Placeholder 14">
                <a:extLst>
                  <a:ext uri="{FF2B5EF4-FFF2-40B4-BE49-F238E27FC236}">
                    <a16:creationId xmlns:a16="http://schemas.microsoft.com/office/drawing/2014/main" id="{D43FBFA7-8F69-C7CF-6260-4924BBE7AE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318801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ℤ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≠0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then there is at most one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𝑎𝑥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Assume not.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There are two distinct values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Rewriting we have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thus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𝑎𝑦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Clearly,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; a contradiction.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 Thus,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must be unique.</a:t>
                </a: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QED</a:t>
                </a:r>
              </a:p>
            </p:txBody>
          </p:sp>
        </mc:Choice>
        <mc:Fallback>
          <p:sp>
            <p:nvSpPr>
              <p:cNvPr id="8" name="Content Placeholder 14">
                <a:extLst>
                  <a:ext uri="{FF2B5EF4-FFF2-40B4-BE49-F238E27FC236}">
                    <a16:creationId xmlns:a16="http://schemas.microsoft.com/office/drawing/2014/main" id="{D43FBFA7-8F69-C7CF-6260-4924BBE7AE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318801"/>
              </a:xfrm>
              <a:blipFill>
                <a:blip r:embed="rId2"/>
                <a:stretch>
                  <a:fillRect l="-1086" t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86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3539</TotalTime>
  <Words>276</Words>
  <Application>Microsoft Macintosh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Contradiction February 25, 2026</vt:lpstr>
      <vt:lpstr>Agenda</vt:lpstr>
      <vt:lpstr>Proof By Contrapositive</vt:lpstr>
      <vt:lpstr>Proof by contradiction</vt:lpstr>
      <vt:lpstr>Proof of uniqueness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Charlie MURPHY</cp:lastModifiedBy>
  <cp:revision>38</cp:revision>
  <dcterms:created xsi:type="dcterms:W3CDTF">2026-01-16T17:57:13Z</dcterms:created>
  <dcterms:modified xsi:type="dcterms:W3CDTF">2026-02-25T03:18:51Z</dcterms:modified>
</cp:coreProperties>
</file>