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73" r:id="rId4"/>
    <p:sldId id="293" r:id="rId5"/>
    <p:sldId id="292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26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A7326B7-5200-4CD9-AB61-57E14B8A6EBE}">
          <p14:sldIdLst>
            <p14:sldId id="256"/>
            <p14:sldId id="257"/>
            <p14:sldId id="273"/>
            <p14:sldId id="293"/>
            <p14:sldId id="292"/>
            <p14:sldId id="294"/>
            <p14:sldId id="295"/>
            <p14:sldId id="296"/>
            <p14:sldId id="297"/>
            <p14:sldId id="298"/>
            <p14:sldId id="299"/>
            <p14:sldId id="300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47"/>
    <p:restoredTop sz="94939" autoAdjust="0"/>
  </p:normalViewPr>
  <p:slideViewPr>
    <p:cSldViewPr snapToGrid="0">
      <p:cViewPr varScale="1">
        <p:scale>
          <a:sx n="152" d="100"/>
          <a:sy n="152" d="100"/>
        </p:scale>
        <p:origin x="1136" y="17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30911-D214-D045-9349-C37725674895}" type="datetimeFigureOut">
              <a:rPr lang="en-US" smtClean="0"/>
              <a:t>4/6/26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961A4-95F2-894E-ADC5-DD1F6E908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9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700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87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301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70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7193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992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9959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654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5663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3394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440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4/6/26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706062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Expectation and Variance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April 6,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Ch. 6, Sec. 34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Variance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sample space.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real-valued random variable derived over the sample space. The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variance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𝑋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measure of ``how far the values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𝑋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lie from the expected value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𝑋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’’.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the expected value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𝑋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Then,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Var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𝑋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𝑋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 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𝜇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𝑆</m:t>
                          </m:r>
                        </m:sub>
                        <m:sup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𝑋</m:t>
                                  </m:r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𝑠</m:t>
                                      </m:r>
                                    </m:e>
                                  </m:d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𝜇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𝑠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06" t="-2632" b="-315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32402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Variance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Consider rolling a fair six-sided die and let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𝑋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the random variable that counts the number of pips on the die.</a:t>
                </a:r>
              </a:p>
              <a:p>
                <a:pPr marL="0" indent="0">
                  <a:buNone/>
                </a:pPr>
                <a:endParaRPr lang="en-US" b="0" i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Var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1−3.5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2−3.5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3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−3.5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4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−3.5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5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−3.5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6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−3.5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Var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≈2.92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06" t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5579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Variance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random variables over some sample space.</a:t>
                </a:r>
              </a:p>
              <a:p>
                <a:pPr marL="0" indent="0" algn="ctr">
                  <a:buNone/>
                </a:pPr>
                <a:endParaRPr lang="en-US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Var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𝑋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                                 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</a:p>
              <a:p>
                <a:pPr marL="0" indent="0" algn="ctr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Var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𝑌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Var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Var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*for independent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𝑋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𝑌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06" t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2441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15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Assignment 4 – returned; corrections due Monday April 13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Assignment 5 – due Wednesday April 8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(~35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Sample Space (Recap)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A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sample space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takes the form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</m:t>
                        </m:r>
                      </m:e>
                    </m:d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where,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set of outcomes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: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probability function describing the probability of each outcome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1"/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∈</m:t>
                        </m:r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sub>
                      <m:sup/>
                      <m:e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e>
                        </m:d>
                      </m:e>
                    </m:nary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for each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0≤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≤1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06" t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9471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Sample Space (Recap)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F189FB1-E2C7-A441-C837-90C1C26598A2}"/>
              </a:ext>
            </a:extLst>
          </p:cNvPr>
          <p:cNvGrpSpPr/>
          <p:nvPr/>
        </p:nvGrpSpPr>
        <p:grpSpPr>
          <a:xfrm>
            <a:off x="2347545" y="2271881"/>
            <a:ext cx="404446" cy="395654"/>
            <a:chOff x="2347546" y="2497015"/>
            <a:chExt cx="404446" cy="39565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9296C26-C5E7-DBF7-BC5D-3C10E2EAFC4F}"/>
                </a:ext>
              </a:extLst>
            </p:cNvPr>
            <p:cNvSpPr/>
            <p:nvPr/>
          </p:nvSpPr>
          <p:spPr>
            <a:xfrm>
              <a:off x="2347546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6E0F9AA-1E88-4D9C-CFEE-CD507A028E17}"/>
                </a:ext>
              </a:extLst>
            </p:cNvPr>
            <p:cNvSpPr/>
            <p:nvPr/>
          </p:nvSpPr>
          <p:spPr>
            <a:xfrm>
              <a:off x="2526909" y="26719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894C709-7F5D-01E1-35A4-51940AEBDF68}"/>
              </a:ext>
            </a:extLst>
          </p:cNvPr>
          <p:cNvGrpSpPr/>
          <p:nvPr/>
        </p:nvGrpSpPr>
        <p:grpSpPr>
          <a:xfrm>
            <a:off x="2840890" y="2255214"/>
            <a:ext cx="404446" cy="395654"/>
            <a:chOff x="2347546" y="3033346"/>
            <a:chExt cx="404446" cy="395654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7EB33B4-458C-A5F3-3785-38A971D3A1B7}"/>
                </a:ext>
              </a:extLst>
            </p:cNvPr>
            <p:cNvSpPr/>
            <p:nvPr/>
          </p:nvSpPr>
          <p:spPr>
            <a:xfrm>
              <a:off x="2347546" y="3033346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6BC6BFC-902C-45F1-CE44-59E3CEC2071F}"/>
                </a:ext>
              </a:extLst>
            </p:cNvPr>
            <p:cNvSpPr/>
            <p:nvPr/>
          </p:nvSpPr>
          <p:spPr>
            <a:xfrm>
              <a:off x="2615809" y="313846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CECC698-F3A7-0159-9516-FC31D12C8647}"/>
                </a:ext>
              </a:extLst>
            </p:cNvPr>
            <p:cNvSpPr/>
            <p:nvPr/>
          </p:nvSpPr>
          <p:spPr>
            <a:xfrm>
              <a:off x="2438009" y="329721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ED4E345E-5F82-5850-7DBA-885D39648CEB}"/>
              </a:ext>
            </a:extLst>
          </p:cNvPr>
          <p:cNvGrpSpPr/>
          <p:nvPr/>
        </p:nvGrpSpPr>
        <p:grpSpPr>
          <a:xfrm>
            <a:off x="4181951" y="2265169"/>
            <a:ext cx="404446" cy="395654"/>
            <a:chOff x="2347546" y="3575684"/>
            <a:chExt cx="404446" cy="39565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3210D4A-967B-2814-58E1-AA39B4D07A5C}"/>
                </a:ext>
              </a:extLst>
            </p:cNvPr>
            <p:cNvSpPr/>
            <p:nvPr/>
          </p:nvSpPr>
          <p:spPr>
            <a:xfrm>
              <a:off x="2347546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171ADB38-EFE8-79A9-F2AA-2CCD7FA60E91}"/>
                </a:ext>
              </a:extLst>
            </p:cNvPr>
            <p:cNvSpPr/>
            <p:nvPr/>
          </p:nvSpPr>
          <p:spPr>
            <a:xfrm>
              <a:off x="2615809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945E84F6-847D-9BB1-4412-8683213CC119}"/>
                </a:ext>
              </a:extLst>
            </p:cNvPr>
            <p:cNvSpPr/>
            <p:nvPr/>
          </p:nvSpPr>
          <p:spPr>
            <a:xfrm>
              <a:off x="2438009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547A2B8-DAB5-1382-0459-8970ED483FF1}"/>
                </a:ext>
              </a:extLst>
            </p:cNvPr>
            <p:cNvSpPr/>
            <p:nvPr/>
          </p:nvSpPr>
          <p:spPr>
            <a:xfrm>
              <a:off x="2526909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9C3912BB-72E1-2BAF-ACB2-37EF72358594}"/>
              </a:ext>
            </a:extLst>
          </p:cNvPr>
          <p:cNvGrpSpPr/>
          <p:nvPr/>
        </p:nvGrpSpPr>
        <p:grpSpPr>
          <a:xfrm>
            <a:off x="5523012" y="2249022"/>
            <a:ext cx="404446" cy="395654"/>
            <a:chOff x="2931355" y="2497015"/>
            <a:chExt cx="404446" cy="395654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1D9FADB-4134-11B8-95D2-98F676105D74}"/>
                </a:ext>
              </a:extLst>
            </p:cNvPr>
            <p:cNvSpPr/>
            <p:nvPr/>
          </p:nvSpPr>
          <p:spPr>
            <a:xfrm>
              <a:off x="2931355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AA14132F-7073-A84F-1B7E-711E162D35E5}"/>
                </a:ext>
              </a:extLst>
            </p:cNvPr>
            <p:cNvSpPr/>
            <p:nvPr/>
          </p:nvSpPr>
          <p:spPr>
            <a:xfrm>
              <a:off x="3199618" y="26021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AE17F17-6A9B-3088-B005-68A442A6B61D}"/>
                </a:ext>
              </a:extLst>
            </p:cNvPr>
            <p:cNvSpPr/>
            <p:nvPr/>
          </p:nvSpPr>
          <p:spPr>
            <a:xfrm>
              <a:off x="3021818" y="27608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7613B361-B994-9F03-3C20-4A8A0D95D0AB}"/>
                </a:ext>
              </a:extLst>
            </p:cNvPr>
            <p:cNvSpPr/>
            <p:nvPr/>
          </p:nvSpPr>
          <p:spPr>
            <a:xfrm>
              <a:off x="3202793" y="27545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502919A7-E136-D5B0-1539-AB5FD6899BDC}"/>
                </a:ext>
              </a:extLst>
            </p:cNvPr>
            <p:cNvSpPr/>
            <p:nvPr/>
          </p:nvSpPr>
          <p:spPr>
            <a:xfrm>
              <a:off x="3021818" y="259895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4EA5CDE-378A-172E-4364-A1C10186F7D0}"/>
              </a:ext>
            </a:extLst>
          </p:cNvPr>
          <p:cNvGrpSpPr/>
          <p:nvPr/>
        </p:nvGrpSpPr>
        <p:grpSpPr>
          <a:xfrm>
            <a:off x="6864073" y="2260677"/>
            <a:ext cx="404446" cy="395654"/>
            <a:chOff x="2938192" y="3057768"/>
            <a:chExt cx="404446" cy="395654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2D9FD4B-16C1-B861-DEA8-C9B471950E8C}"/>
                </a:ext>
              </a:extLst>
            </p:cNvPr>
            <p:cNvSpPr/>
            <p:nvPr/>
          </p:nvSpPr>
          <p:spPr>
            <a:xfrm>
              <a:off x="2938192" y="3057768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A9DEC824-56FF-E721-9F43-9484D20B9165}"/>
                </a:ext>
              </a:extLst>
            </p:cNvPr>
            <p:cNvSpPr/>
            <p:nvPr/>
          </p:nvSpPr>
          <p:spPr>
            <a:xfrm>
              <a:off x="3206455" y="316288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923483B2-ED33-6498-BF24-5C628BE64A3E}"/>
                </a:ext>
              </a:extLst>
            </p:cNvPr>
            <p:cNvSpPr/>
            <p:nvPr/>
          </p:nvSpPr>
          <p:spPr>
            <a:xfrm>
              <a:off x="3028655" y="332163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676AB5DF-575E-8802-937B-238BBBD2A8D4}"/>
                </a:ext>
              </a:extLst>
            </p:cNvPr>
            <p:cNvSpPr/>
            <p:nvPr/>
          </p:nvSpPr>
          <p:spPr>
            <a:xfrm>
              <a:off x="3209630" y="331528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D680E62B-124A-68BB-8E05-61FD9480239D}"/>
                </a:ext>
              </a:extLst>
            </p:cNvPr>
            <p:cNvSpPr/>
            <p:nvPr/>
          </p:nvSpPr>
          <p:spPr>
            <a:xfrm>
              <a:off x="3028655" y="315971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EFA94C8-445F-934C-8349-66EADB7646A0}"/>
                </a:ext>
              </a:extLst>
            </p:cNvPr>
            <p:cNvSpPr/>
            <p:nvPr/>
          </p:nvSpPr>
          <p:spPr>
            <a:xfrm>
              <a:off x="3117555" y="3251494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29BA98C3-B619-87FA-994B-97EFF4F2524C}"/>
              </a:ext>
            </a:extLst>
          </p:cNvPr>
          <p:cNvGrpSpPr/>
          <p:nvPr/>
        </p:nvGrpSpPr>
        <p:grpSpPr>
          <a:xfrm>
            <a:off x="1005443" y="2250522"/>
            <a:ext cx="404446" cy="395654"/>
            <a:chOff x="2347546" y="2497015"/>
            <a:chExt cx="404446" cy="395654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8A64BA42-0692-0637-95EB-C6ABA0512812}"/>
                </a:ext>
              </a:extLst>
            </p:cNvPr>
            <p:cNvSpPr/>
            <p:nvPr/>
          </p:nvSpPr>
          <p:spPr>
            <a:xfrm>
              <a:off x="2347546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46A5CC7C-F611-C8B2-9558-4B2EF4150B15}"/>
                </a:ext>
              </a:extLst>
            </p:cNvPr>
            <p:cNvSpPr/>
            <p:nvPr/>
          </p:nvSpPr>
          <p:spPr>
            <a:xfrm>
              <a:off x="2526909" y="26719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294CC435-B032-0FA9-4A5D-0FFC50A55F5B}"/>
              </a:ext>
            </a:extLst>
          </p:cNvPr>
          <p:cNvGrpSpPr/>
          <p:nvPr/>
        </p:nvGrpSpPr>
        <p:grpSpPr>
          <a:xfrm>
            <a:off x="1498788" y="2249022"/>
            <a:ext cx="404446" cy="395654"/>
            <a:chOff x="2347546" y="2497015"/>
            <a:chExt cx="404446" cy="395654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EF7011C1-94DC-AD0A-0C71-1D22ED103E81}"/>
                </a:ext>
              </a:extLst>
            </p:cNvPr>
            <p:cNvSpPr/>
            <p:nvPr/>
          </p:nvSpPr>
          <p:spPr>
            <a:xfrm>
              <a:off x="2347546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358BC129-AEF4-C441-79BE-82171FAB8548}"/>
                </a:ext>
              </a:extLst>
            </p:cNvPr>
            <p:cNvSpPr/>
            <p:nvPr/>
          </p:nvSpPr>
          <p:spPr>
            <a:xfrm>
              <a:off x="2526909" y="26719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A432813A-AD35-BAA5-9FCF-DA9AA9F04E27}"/>
              </a:ext>
            </a:extLst>
          </p:cNvPr>
          <p:cNvGrpSpPr/>
          <p:nvPr/>
        </p:nvGrpSpPr>
        <p:grpSpPr>
          <a:xfrm>
            <a:off x="3688606" y="2265170"/>
            <a:ext cx="404446" cy="395654"/>
            <a:chOff x="2347546" y="2497015"/>
            <a:chExt cx="404446" cy="395654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30D472C8-CC29-690C-11FB-DC9C1C183BC8}"/>
                </a:ext>
              </a:extLst>
            </p:cNvPr>
            <p:cNvSpPr/>
            <p:nvPr/>
          </p:nvSpPr>
          <p:spPr>
            <a:xfrm>
              <a:off x="2347546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5A9F865F-470C-516D-0AD7-6AE5528F3EEA}"/>
                </a:ext>
              </a:extLst>
            </p:cNvPr>
            <p:cNvSpPr/>
            <p:nvPr/>
          </p:nvSpPr>
          <p:spPr>
            <a:xfrm>
              <a:off x="2526909" y="26719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49441F37-169D-E5A5-A7F3-26C3E2A1063A}"/>
              </a:ext>
            </a:extLst>
          </p:cNvPr>
          <p:cNvGrpSpPr/>
          <p:nvPr/>
        </p:nvGrpSpPr>
        <p:grpSpPr>
          <a:xfrm>
            <a:off x="5029667" y="2260677"/>
            <a:ext cx="404446" cy="395654"/>
            <a:chOff x="2347546" y="2497015"/>
            <a:chExt cx="404446" cy="395654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989F2CFA-C4A1-C7B5-A708-575D0636A7B6}"/>
                </a:ext>
              </a:extLst>
            </p:cNvPr>
            <p:cNvSpPr/>
            <p:nvPr/>
          </p:nvSpPr>
          <p:spPr>
            <a:xfrm>
              <a:off x="2347546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DF49E73C-869F-692E-5B19-1BF1ED8740C9}"/>
                </a:ext>
              </a:extLst>
            </p:cNvPr>
            <p:cNvSpPr/>
            <p:nvPr/>
          </p:nvSpPr>
          <p:spPr>
            <a:xfrm>
              <a:off x="2526909" y="26719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A6808A01-833B-F44E-6C4B-223CB6E08E46}"/>
              </a:ext>
            </a:extLst>
          </p:cNvPr>
          <p:cNvGrpSpPr/>
          <p:nvPr/>
        </p:nvGrpSpPr>
        <p:grpSpPr>
          <a:xfrm>
            <a:off x="6370728" y="2255214"/>
            <a:ext cx="404446" cy="395654"/>
            <a:chOff x="2347546" y="2497015"/>
            <a:chExt cx="404446" cy="395654"/>
          </a:xfrm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2DCF98FD-88E4-3514-29D5-4491771487C6}"/>
                </a:ext>
              </a:extLst>
            </p:cNvPr>
            <p:cNvSpPr/>
            <p:nvPr/>
          </p:nvSpPr>
          <p:spPr>
            <a:xfrm>
              <a:off x="2347546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F1CD217F-1007-5D14-A6E6-61E5B55C74C7}"/>
                </a:ext>
              </a:extLst>
            </p:cNvPr>
            <p:cNvSpPr/>
            <p:nvPr/>
          </p:nvSpPr>
          <p:spPr>
            <a:xfrm>
              <a:off x="2526909" y="26719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52423947-4854-19A5-DF97-6F37037310FC}"/>
              </a:ext>
            </a:extLst>
          </p:cNvPr>
          <p:cNvGrpSpPr/>
          <p:nvPr/>
        </p:nvGrpSpPr>
        <p:grpSpPr>
          <a:xfrm>
            <a:off x="7711789" y="2279435"/>
            <a:ext cx="404446" cy="395654"/>
            <a:chOff x="2347546" y="2497015"/>
            <a:chExt cx="404446" cy="395654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8DABD341-8035-FDB6-551D-373FC5BF85CE}"/>
                </a:ext>
              </a:extLst>
            </p:cNvPr>
            <p:cNvSpPr/>
            <p:nvPr/>
          </p:nvSpPr>
          <p:spPr>
            <a:xfrm>
              <a:off x="2347546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5160B2B7-3430-5EAC-BE93-A8CBA64FF3DF}"/>
                </a:ext>
              </a:extLst>
            </p:cNvPr>
            <p:cNvSpPr/>
            <p:nvPr/>
          </p:nvSpPr>
          <p:spPr>
            <a:xfrm>
              <a:off x="2526909" y="26719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82741EEF-3D05-8DB6-3B30-2299E0100F15}"/>
              </a:ext>
            </a:extLst>
          </p:cNvPr>
          <p:cNvGrpSpPr/>
          <p:nvPr/>
        </p:nvGrpSpPr>
        <p:grpSpPr>
          <a:xfrm>
            <a:off x="8205134" y="2280819"/>
            <a:ext cx="404446" cy="395654"/>
            <a:chOff x="2940243" y="3575684"/>
            <a:chExt cx="404446" cy="395654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0E34AFD4-10DE-7B4B-8E5E-4FA81EE9BD0F}"/>
                </a:ext>
              </a:extLst>
            </p:cNvPr>
            <p:cNvSpPr/>
            <p:nvPr/>
          </p:nvSpPr>
          <p:spPr>
            <a:xfrm>
              <a:off x="2940243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A73E5020-DFF4-E44D-6160-E22D6602DAF9}"/>
                </a:ext>
              </a:extLst>
            </p:cNvPr>
            <p:cNvSpPr/>
            <p:nvPr/>
          </p:nvSpPr>
          <p:spPr>
            <a:xfrm>
              <a:off x="3208506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21839C44-E836-767E-9EEB-B804EB5A1C57}"/>
                </a:ext>
              </a:extLst>
            </p:cNvPr>
            <p:cNvSpPr/>
            <p:nvPr/>
          </p:nvSpPr>
          <p:spPr>
            <a:xfrm>
              <a:off x="3030706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0071A7CE-E9D4-5B08-85CF-3F39CF49A2D4}"/>
                </a:ext>
              </a:extLst>
            </p:cNvPr>
            <p:cNvSpPr/>
            <p:nvPr/>
          </p:nvSpPr>
          <p:spPr>
            <a:xfrm>
              <a:off x="3211681" y="38332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A79E7C2A-660D-8DC8-8F45-6A6053AA6BDA}"/>
                </a:ext>
              </a:extLst>
            </p:cNvPr>
            <p:cNvSpPr/>
            <p:nvPr/>
          </p:nvSpPr>
          <p:spPr>
            <a:xfrm>
              <a:off x="3030706" y="367762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482A6BAB-4C1A-2E7F-3048-0FEADD129245}"/>
                </a:ext>
              </a:extLst>
            </p:cNvPr>
            <p:cNvSpPr/>
            <p:nvPr/>
          </p:nvSpPr>
          <p:spPr>
            <a:xfrm>
              <a:off x="3208506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95E8A88B-9C70-8D2A-D7E8-8A5A652717E0}"/>
                </a:ext>
              </a:extLst>
            </p:cNvPr>
            <p:cNvSpPr/>
            <p:nvPr/>
          </p:nvSpPr>
          <p:spPr>
            <a:xfrm>
              <a:off x="3027531" y="37633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FC6D975A-7C9F-469A-4D04-C4357738AC02}"/>
              </a:ext>
            </a:extLst>
          </p:cNvPr>
          <p:cNvGrpSpPr/>
          <p:nvPr/>
        </p:nvGrpSpPr>
        <p:grpSpPr>
          <a:xfrm>
            <a:off x="2840890" y="2978959"/>
            <a:ext cx="404446" cy="395654"/>
            <a:chOff x="2347546" y="3033346"/>
            <a:chExt cx="404446" cy="395654"/>
          </a:xfrm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2C4754A3-C797-2E1C-02E9-A8B7E3E5C5B7}"/>
                </a:ext>
              </a:extLst>
            </p:cNvPr>
            <p:cNvSpPr/>
            <p:nvPr/>
          </p:nvSpPr>
          <p:spPr>
            <a:xfrm>
              <a:off x="2347546" y="3033346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1A8D1772-DA35-7BDE-A7F7-EF05ED3B2FC9}"/>
                </a:ext>
              </a:extLst>
            </p:cNvPr>
            <p:cNvSpPr/>
            <p:nvPr/>
          </p:nvSpPr>
          <p:spPr>
            <a:xfrm>
              <a:off x="2615809" y="313846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676E8925-22E8-0E08-5DE5-3020132E755C}"/>
                </a:ext>
              </a:extLst>
            </p:cNvPr>
            <p:cNvSpPr/>
            <p:nvPr/>
          </p:nvSpPr>
          <p:spPr>
            <a:xfrm>
              <a:off x="2438009" y="329721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AB4416C7-5DFB-A6D9-9B38-BC0FC5F917AE}"/>
              </a:ext>
            </a:extLst>
          </p:cNvPr>
          <p:cNvGrpSpPr/>
          <p:nvPr/>
        </p:nvGrpSpPr>
        <p:grpSpPr>
          <a:xfrm>
            <a:off x="4181951" y="2988914"/>
            <a:ext cx="404446" cy="395654"/>
            <a:chOff x="2347546" y="3575684"/>
            <a:chExt cx="404446" cy="395654"/>
          </a:xfrm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CACBDB6D-7CE7-1D9A-BD91-3F34E5D59DC0}"/>
                </a:ext>
              </a:extLst>
            </p:cNvPr>
            <p:cNvSpPr/>
            <p:nvPr/>
          </p:nvSpPr>
          <p:spPr>
            <a:xfrm>
              <a:off x="2347546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78A41500-6265-460B-8972-63CC8CCCB25E}"/>
                </a:ext>
              </a:extLst>
            </p:cNvPr>
            <p:cNvSpPr/>
            <p:nvPr/>
          </p:nvSpPr>
          <p:spPr>
            <a:xfrm>
              <a:off x="2615809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67C687AA-6131-DCAC-EA54-78AD918E09A5}"/>
                </a:ext>
              </a:extLst>
            </p:cNvPr>
            <p:cNvSpPr/>
            <p:nvPr/>
          </p:nvSpPr>
          <p:spPr>
            <a:xfrm>
              <a:off x="2438009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C16AB492-579C-38B6-C4F5-23D5AAE9B2D5}"/>
                </a:ext>
              </a:extLst>
            </p:cNvPr>
            <p:cNvSpPr/>
            <p:nvPr/>
          </p:nvSpPr>
          <p:spPr>
            <a:xfrm>
              <a:off x="2526909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1796BD1B-CD5B-C810-1220-7E2035B28C9C}"/>
              </a:ext>
            </a:extLst>
          </p:cNvPr>
          <p:cNvGrpSpPr/>
          <p:nvPr/>
        </p:nvGrpSpPr>
        <p:grpSpPr>
          <a:xfrm>
            <a:off x="5523012" y="2972767"/>
            <a:ext cx="404446" cy="395654"/>
            <a:chOff x="2931355" y="2497015"/>
            <a:chExt cx="404446" cy="395654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9033BDE0-E835-8EA3-B7B6-36154EBEC382}"/>
                </a:ext>
              </a:extLst>
            </p:cNvPr>
            <p:cNvSpPr/>
            <p:nvPr/>
          </p:nvSpPr>
          <p:spPr>
            <a:xfrm>
              <a:off x="2931355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6E7B1C04-01B3-4B67-6AF3-74F1258D1047}"/>
                </a:ext>
              </a:extLst>
            </p:cNvPr>
            <p:cNvSpPr/>
            <p:nvPr/>
          </p:nvSpPr>
          <p:spPr>
            <a:xfrm>
              <a:off x="3199618" y="26021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BD5BE10D-5EAA-E61A-69BA-663E84961AFB}"/>
                </a:ext>
              </a:extLst>
            </p:cNvPr>
            <p:cNvSpPr/>
            <p:nvPr/>
          </p:nvSpPr>
          <p:spPr>
            <a:xfrm>
              <a:off x="3021818" y="27608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29A9FAFB-5FB7-4156-342A-1FA8F382A2AC}"/>
                </a:ext>
              </a:extLst>
            </p:cNvPr>
            <p:cNvSpPr/>
            <p:nvPr/>
          </p:nvSpPr>
          <p:spPr>
            <a:xfrm>
              <a:off x="3202793" y="27545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A9C9EB49-420D-C250-6890-38B5A7D2B9FF}"/>
                </a:ext>
              </a:extLst>
            </p:cNvPr>
            <p:cNvSpPr/>
            <p:nvPr/>
          </p:nvSpPr>
          <p:spPr>
            <a:xfrm>
              <a:off x="3021818" y="259895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DD5C5ECE-C63E-3F8E-6FA1-54254C073806}"/>
              </a:ext>
            </a:extLst>
          </p:cNvPr>
          <p:cNvGrpSpPr/>
          <p:nvPr/>
        </p:nvGrpSpPr>
        <p:grpSpPr>
          <a:xfrm>
            <a:off x="6864073" y="2984422"/>
            <a:ext cx="404446" cy="395654"/>
            <a:chOff x="2938192" y="3057768"/>
            <a:chExt cx="404446" cy="395654"/>
          </a:xfrm>
        </p:grpSpPr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EF2744B9-FF13-E31A-89C9-C811F4E1D609}"/>
                </a:ext>
              </a:extLst>
            </p:cNvPr>
            <p:cNvSpPr/>
            <p:nvPr/>
          </p:nvSpPr>
          <p:spPr>
            <a:xfrm>
              <a:off x="2938192" y="3057768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D0A8AF07-E98C-701C-ADF4-DF6A1391265A}"/>
                </a:ext>
              </a:extLst>
            </p:cNvPr>
            <p:cNvSpPr/>
            <p:nvPr/>
          </p:nvSpPr>
          <p:spPr>
            <a:xfrm>
              <a:off x="3206455" y="316288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C342A0BC-D1AA-3DFA-F058-8C81B3271DFA}"/>
                </a:ext>
              </a:extLst>
            </p:cNvPr>
            <p:cNvSpPr/>
            <p:nvPr/>
          </p:nvSpPr>
          <p:spPr>
            <a:xfrm>
              <a:off x="3028655" y="332163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413DEB40-AFB9-B2A5-1C40-394FE4E46F61}"/>
                </a:ext>
              </a:extLst>
            </p:cNvPr>
            <p:cNvSpPr/>
            <p:nvPr/>
          </p:nvSpPr>
          <p:spPr>
            <a:xfrm>
              <a:off x="3209630" y="331528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4FDF1C49-BEAC-E28C-FC07-CB9CB14818A7}"/>
                </a:ext>
              </a:extLst>
            </p:cNvPr>
            <p:cNvSpPr/>
            <p:nvPr/>
          </p:nvSpPr>
          <p:spPr>
            <a:xfrm>
              <a:off x="3028655" y="315971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3B54FAB5-7E97-F04D-7AAA-AC1352552CCB}"/>
                </a:ext>
              </a:extLst>
            </p:cNvPr>
            <p:cNvSpPr/>
            <p:nvPr/>
          </p:nvSpPr>
          <p:spPr>
            <a:xfrm>
              <a:off x="3117555" y="3251494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293CD052-9810-359E-D56A-6EB94FDD3137}"/>
              </a:ext>
            </a:extLst>
          </p:cNvPr>
          <p:cNvGrpSpPr/>
          <p:nvPr/>
        </p:nvGrpSpPr>
        <p:grpSpPr>
          <a:xfrm>
            <a:off x="1498788" y="2972767"/>
            <a:ext cx="404446" cy="395654"/>
            <a:chOff x="2347546" y="2497015"/>
            <a:chExt cx="404446" cy="395654"/>
          </a:xfrm>
        </p:grpSpPr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C8C1FF29-A671-B0D5-A5D9-F13F5068C395}"/>
                </a:ext>
              </a:extLst>
            </p:cNvPr>
            <p:cNvSpPr/>
            <p:nvPr/>
          </p:nvSpPr>
          <p:spPr>
            <a:xfrm>
              <a:off x="2347546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EF6B5F6E-DF1F-887B-2AB2-E2764FC08DA5}"/>
                </a:ext>
              </a:extLst>
            </p:cNvPr>
            <p:cNvSpPr/>
            <p:nvPr/>
          </p:nvSpPr>
          <p:spPr>
            <a:xfrm>
              <a:off x="2526909" y="26719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548D526E-0480-E2C4-927A-925312713DC9}"/>
              </a:ext>
            </a:extLst>
          </p:cNvPr>
          <p:cNvGrpSpPr/>
          <p:nvPr/>
        </p:nvGrpSpPr>
        <p:grpSpPr>
          <a:xfrm>
            <a:off x="8205134" y="3004564"/>
            <a:ext cx="404446" cy="395654"/>
            <a:chOff x="2940243" y="3575684"/>
            <a:chExt cx="404446" cy="395654"/>
          </a:xfrm>
        </p:grpSpPr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62CC5A65-4D7B-F1CE-FFD9-9C5AF959D4AE}"/>
                </a:ext>
              </a:extLst>
            </p:cNvPr>
            <p:cNvSpPr/>
            <p:nvPr/>
          </p:nvSpPr>
          <p:spPr>
            <a:xfrm>
              <a:off x="2940243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52C54123-B817-90B3-EDFC-82C596229AF3}"/>
                </a:ext>
              </a:extLst>
            </p:cNvPr>
            <p:cNvSpPr/>
            <p:nvPr/>
          </p:nvSpPr>
          <p:spPr>
            <a:xfrm>
              <a:off x="3208506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6A386FA1-35CB-7272-7B15-3E1B94C8D134}"/>
                </a:ext>
              </a:extLst>
            </p:cNvPr>
            <p:cNvSpPr/>
            <p:nvPr/>
          </p:nvSpPr>
          <p:spPr>
            <a:xfrm>
              <a:off x="3030706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5032E466-1DBC-E100-27EE-0EBBCE3B6979}"/>
                </a:ext>
              </a:extLst>
            </p:cNvPr>
            <p:cNvSpPr/>
            <p:nvPr/>
          </p:nvSpPr>
          <p:spPr>
            <a:xfrm>
              <a:off x="3211681" y="38332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02B9BB91-75EE-A4BD-D0C7-2E280ABB289D}"/>
                </a:ext>
              </a:extLst>
            </p:cNvPr>
            <p:cNvSpPr/>
            <p:nvPr/>
          </p:nvSpPr>
          <p:spPr>
            <a:xfrm>
              <a:off x="3030706" y="367762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87A22249-7D16-5144-C6E4-A5627DBC3D92}"/>
                </a:ext>
              </a:extLst>
            </p:cNvPr>
            <p:cNvSpPr/>
            <p:nvPr/>
          </p:nvSpPr>
          <p:spPr>
            <a:xfrm>
              <a:off x="3208506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88819A3B-4B20-E966-AFEF-2AA8C3E3E573}"/>
                </a:ext>
              </a:extLst>
            </p:cNvPr>
            <p:cNvSpPr/>
            <p:nvPr/>
          </p:nvSpPr>
          <p:spPr>
            <a:xfrm>
              <a:off x="3027531" y="37633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6A686B2B-592C-0340-DE06-EB40E6BA8E89}"/>
              </a:ext>
            </a:extLst>
          </p:cNvPr>
          <p:cNvGrpSpPr/>
          <p:nvPr/>
        </p:nvGrpSpPr>
        <p:grpSpPr>
          <a:xfrm>
            <a:off x="2840890" y="3702704"/>
            <a:ext cx="404446" cy="395654"/>
            <a:chOff x="2347546" y="3033346"/>
            <a:chExt cx="404446" cy="395654"/>
          </a:xfrm>
        </p:grpSpPr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417FF490-213B-FB70-633C-F7523B8293EB}"/>
                </a:ext>
              </a:extLst>
            </p:cNvPr>
            <p:cNvSpPr/>
            <p:nvPr/>
          </p:nvSpPr>
          <p:spPr>
            <a:xfrm>
              <a:off x="2347546" y="3033346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7345989A-F54C-D32D-20F1-2BA042A37BAF}"/>
                </a:ext>
              </a:extLst>
            </p:cNvPr>
            <p:cNvSpPr/>
            <p:nvPr/>
          </p:nvSpPr>
          <p:spPr>
            <a:xfrm>
              <a:off x="2615809" y="313846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84E94544-67D0-31DE-006F-FF91100DF384}"/>
                </a:ext>
              </a:extLst>
            </p:cNvPr>
            <p:cNvSpPr/>
            <p:nvPr/>
          </p:nvSpPr>
          <p:spPr>
            <a:xfrm>
              <a:off x="2438009" y="329721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0648DC0D-265A-264A-FD91-AC1EB89CD2EB}"/>
              </a:ext>
            </a:extLst>
          </p:cNvPr>
          <p:cNvGrpSpPr/>
          <p:nvPr/>
        </p:nvGrpSpPr>
        <p:grpSpPr>
          <a:xfrm>
            <a:off x="4181951" y="3712659"/>
            <a:ext cx="404446" cy="395654"/>
            <a:chOff x="2347546" y="3575684"/>
            <a:chExt cx="404446" cy="395654"/>
          </a:xfrm>
        </p:grpSpPr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C0DE181D-DC2C-F17D-87B0-2686854A2143}"/>
                </a:ext>
              </a:extLst>
            </p:cNvPr>
            <p:cNvSpPr/>
            <p:nvPr/>
          </p:nvSpPr>
          <p:spPr>
            <a:xfrm>
              <a:off x="2347546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E50331CB-6D70-0740-F8CB-0C5E727C1846}"/>
                </a:ext>
              </a:extLst>
            </p:cNvPr>
            <p:cNvSpPr/>
            <p:nvPr/>
          </p:nvSpPr>
          <p:spPr>
            <a:xfrm>
              <a:off x="2615809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D197FBC2-A842-FF1C-7F9D-F56387F87B2A}"/>
                </a:ext>
              </a:extLst>
            </p:cNvPr>
            <p:cNvSpPr/>
            <p:nvPr/>
          </p:nvSpPr>
          <p:spPr>
            <a:xfrm>
              <a:off x="2438009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FB4A452D-4134-A6A3-263A-764FD878CD47}"/>
                </a:ext>
              </a:extLst>
            </p:cNvPr>
            <p:cNvSpPr/>
            <p:nvPr/>
          </p:nvSpPr>
          <p:spPr>
            <a:xfrm>
              <a:off x="2526909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70FA6F8F-0AB7-63F7-2873-8BDCD7E00F6F}"/>
              </a:ext>
            </a:extLst>
          </p:cNvPr>
          <p:cNvGrpSpPr/>
          <p:nvPr/>
        </p:nvGrpSpPr>
        <p:grpSpPr>
          <a:xfrm>
            <a:off x="5523012" y="3696512"/>
            <a:ext cx="404446" cy="395654"/>
            <a:chOff x="2931355" y="2497015"/>
            <a:chExt cx="404446" cy="395654"/>
          </a:xfrm>
        </p:grpSpPr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C660F089-5681-155C-EE68-B10E18596363}"/>
                </a:ext>
              </a:extLst>
            </p:cNvPr>
            <p:cNvSpPr/>
            <p:nvPr/>
          </p:nvSpPr>
          <p:spPr>
            <a:xfrm>
              <a:off x="2931355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DBF378A9-4AC4-B140-A63B-504FC142F948}"/>
                </a:ext>
              </a:extLst>
            </p:cNvPr>
            <p:cNvSpPr/>
            <p:nvPr/>
          </p:nvSpPr>
          <p:spPr>
            <a:xfrm>
              <a:off x="3199618" y="26021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36B35AE6-01A6-CCF5-9654-91FDA94B2C97}"/>
                </a:ext>
              </a:extLst>
            </p:cNvPr>
            <p:cNvSpPr/>
            <p:nvPr/>
          </p:nvSpPr>
          <p:spPr>
            <a:xfrm>
              <a:off x="3021818" y="27608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A8D371B9-B73C-4DEE-DDB4-44E9E5DA3AFD}"/>
                </a:ext>
              </a:extLst>
            </p:cNvPr>
            <p:cNvSpPr/>
            <p:nvPr/>
          </p:nvSpPr>
          <p:spPr>
            <a:xfrm>
              <a:off x="3202793" y="27545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3F515C59-3105-4C85-3E03-B7238CBD8302}"/>
                </a:ext>
              </a:extLst>
            </p:cNvPr>
            <p:cNvSpPr/>
            <p:nvPr/>
          </p:nvSpPr>
          <p:spPr>
            <a:xfrm>
              <a:off x="3021818" y="259895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4C40C760-74CE-856D-3252-60692C3C426D}"/>
              </a:ext>
            </a:extLst>
          </p:cNvPr>
          <p:cNvGrpSpPr/>
          <p:nvPr/>
        </p:nvGrpSpPr>
        <p:grpSpPr>
          <a:xfrm>
            <a:off x="6864073" y="3708167"/>
            <a:ext cx="404446" cy="395654"/>
            <a:chOff x="2938192" y="3057768"/>
            <a:chExt cx="404446" cy="395654"/>
          </a:xfrm>
        </p:grpSpPr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9AD1E413-CFBB-42F0-E5E8-ACA7978D55B0}"/>
                </a:ext>
              </a:extLst>
            </p:cNvPr>
            <p:cNvSpPr/>
            <p:nvPr/>
          </p:nvSpPr>
          <p:spPr>
            <a:xfrm>
              <a:off x="2938192" y="3057768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C256A90B-F57C-7C2A-532E-C7E66F28DA3E}"/>
                </a:ext>
              </a:extLst>
            </p:cNvPr>
            <p:cNvSpPr/>
            <p:nvPr/>
          </p:nvSpPr>
          <p:spPr>
            <a:xfrm>
              <a:off x="3206455" y="316288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79E8003E-D8FE-8029-92CC-325E15BDD289}"/>
                </a:ext>
              </a:extLst>
            </p:cNvPr>
            <p:cNvSpPr/>
            <p:nvPr/>
          </p:nvSpPr>
          <p:spPr>
            <a:xfrm>
              <a:off x="3028655" y="332163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790869F3-9838-070F-3DD4-4FE9DE023469}"/>
                </a:ext>
              </a:extLst>
            </p:cNvPr>
            <p:cNvSpPr/>
            <p:nvPr/>
          </p:nvSpPr>
          <p:spPr>
            <a:xfrm>
              <a:off x="3209630" y="331528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1A4897DD-0E39-B565-475F-A6355A97E402}"/>
                </a:ext>
              </a:extLst>
            </p:cNvPr>
            <p:cNvSpPr/>
            <p:nvPr/>
          </p:nvSpPr>
          <p:spPr>
            <a:xfrm>
              <a:off x="3028655" y="315971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F79AABB0-45B6-76BC-F5F4-852D40FBEAB1}"/>
                </a:ext>
              </a:extLst>
            </p:cNvPr>
            <p:cNvSpPr/>
            <p:nvPr/>
          </p:nvSpPr>
          <p:spPr>
            <a:xfrm>
              <a:off x="3117555" y="3251494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221B339D-7CF0-BF8A-38F9-98305D8498AD}"/>
              </a:ext>
            </a:extLst>
          </p:cNvPr>
          <p:cNvGrpSpPr/>
          <p:nvPr/>
        </p:nvGrpSpPr>
        <p:grpSpPr>
          <a:xfrm>
            <a:off x="1498788" y="3696512"/>
            <a:ext cx="404446" cy="395654"/>
            <a:chOff x="2347546" y="2497015"/>
            <a:chExt cx="404446" cy="395654"/>
          </a:xfrm>
        </p:grpSpPr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D8710902-16FF-7E02-90E4-E6EB772BF5F7}"/>
                </a:ext>
              </a:extLst>
            </p:cNvPr>
            <p:cNvSpPr/>
            <p:nvPr/>
          </p:nvSpPr>
          <p:spPr>
            <a:xfrm>
              <a:off x="2347546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2B5770EB-DC38-7AFF-152C-A09A30AC803B}"/>
                </a:ext>
              </a:extLst>
            </p:cNvPr>
            <p:cNvSpPr/>
            <p:nvPr/>
          </p:nvSpPr>
          <p:spPr>
            <a:xfrm>
              <a:off x="2526909" y="26719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D3FDADCB-1B1B-08E7-E560-77215AF31213}"/>
              </a:ext>
            </a:extLst>
          </p:cNvPr>
          <p:cNvGrpSpPr/>
          <p:nvPr/>
        </p:nvGrpSpPr>
        <p:grpSpPr>
          <a:xfrm>
            <a:off x="8205134" y="3728309"/>
            <a:ext cx="404446" cy="395654"/>
            <a:chOff x="2940243" y="3575684"/>
            <a:chExt cx="404446" cy="395654"/>
          </a:xfrm>
        </p:grpSpPr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2E0664FF-41D4-AD62-2993-6FEB816E5FE8}"/>
                </a:ext>
              </a:extLst>
            </p:cNvPr>
            <p:cNvSpPr/>
            <p:nvPr/>
          </p:nvSpPr>
          <p:spPr>
            <a:xfrm>
              <a:off x="2940243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21326ACA-9FA9-5CFA-FC0B-5AECF8717736}"/>
                </a:ext>
              </a:extLst>
            </p:cNvPr>
            <p:cNvSpPr/>
            <p:nvPr/>
          </p:nvSpPr>
          <p:spPr>
            <a:xfrm>
              <a:off x="3208506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8A9D3BCB-1D0B-6FD4-7B65-45BB46692A74}"/>
                </a:ext>
              </a:extLst>
            </p:cNvPr>
            <p:cNvSpPr/>
            <p:nvPr/>
          </p:nvSpPr>
          <p:spPr>
            <a:xfrm>
              <a:off x="3030706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CC090C3E-8222-6AC4-0BB5-8AA13BD9FD08}"/>
                </a:ext>
              </a:extLst>
            </p:cNvPr>
            <p:cNvSpPr/>
            <p:nvPr/>
          </p:nvSpPr>
          <p:spPr>
            <a:xfrm>
              <a:off x="3211681" y="38332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85C36EAB-6D1A-CEFF-6CF0-E8A017C09AEB}"/>
                </a:ext>
              </a:extLst>
            </p:cNvPr>
            <p:cNvSpPr/>
            <p:nvPr/>
          </p:nvSpPr>
          <p:spPr>
            <a:xfrm>
              <a:off x="3030706" y="367762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C18EFBF2-A4F4-472B-5141-BC3C2B9C9D91}"/>
                </a:ext>
              </a:extLst>
            </p:cNvPr>
            <p:cNvSpPr/>
            <p:nvPr/>
          </p:nvSpPr>
          <p:spPr>
            <a:xfrm>
              <a:off x="3208506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4D323B6F-E334-51AF-94E0-8B48336AF75B}"/>
                </a:ext>
              </a:extLst>
            </p:cNvPr>
            <p:cNvSpPr/>
            <p:nvPr/>
          </p:nvSpPr>
          <p:spPr>
            <a:xfrm>
              <a:off x="3027531" y="37633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77DD1329-93C6-95FD-6EC1-D0D2A38D6163}"/>
              </a:ext>
            </a:extLst>
          </p:cNvPr>
          <p:cNvGrpSpPr/>
          <p:nvPr/>
        </p:nvGrpSpPr>
        <p:grpSpPr>
          <a:xfrm>
            <a:off x="2840890" y="4457806"/>
            <a:ext cx="404446" cy="395654"/>
            <a:chOff x="2347546" y="3033346"/>
            <a:chExt cx="404446" cy="395654"/>
          </a:xfrm>
        </p:grpSpPr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4587453D-88CA-DA16-248E-FBE62411C12A}"/>
                </a:ext>
              </a:extLst>
            </p:cNvPr>
            <p:cNvSpPr/>
            <p:nvPr/>
          </p:nvSpPr>
          <p:spPr>
            <a:xfrm>
              <a:off x="2347546" y="3033346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>
              <a:extLst>
                <a:ext uri="{FF2B5EF4-FFF2-40B4-BE49-F238E27FC236}">
                  <a16:creationId xmlns:a16="http://schemas.microsoft.com/office/drawing/2014/main" id="{6DEE7CF1-BB07-1C5A-9424-DE69E60C2F80}"/>
                </a:ext>
              </a:extLst>
            </p:cNvPr>
            <p:cNvSpPr/>
            <p:nvPr/>
          </p:nvSpPr>
          <p:spPr>
            <a:xfrm>
              <a:off x="2615809" y="313846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D465BA9B-A40A-0785-569A-23392FD8DE47}"/>
                </a:ext>
              </a:extLst>
            </p:cNvPr>
            <p:cNvSpPr/>
            <p:nvPr/>
          </p:nvSpPr>
          <p:spPr>
            <a:xfrm>
              <a:off x="2438009" y="329721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8BFF3FB1-82D2-5868-66B6-8B5062062C67}"/>
              </a:ext>
            </a:extLst>
          </p:cNvPr>
          <p:cNvGrpSpPr/>
          <p:nvPr/>
        </p:nvGrpSpPr>
        <p:grpSpPr>
          <a:xfrm>
            <a:off x="4181951" y="4467761"/>
            <a:ext cx="404446" cy="395654"/>
            <a:chOff x="2347546" y="3575684"/>
            <a:chExt cx="404446" cy="395654"/>
          </a:xfrm>
        </p:grpSpPr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EB160345-07A6-2AC4-8F36-96A972E819A5}"/>
                </a:ext>
              </a:extLst>
            </p:cNvPr>
            <p:cNvSpPr/>
            <p:nvPr/>
          </p:nvSpPr>
          <p:spPr>
            <a:xfrm>
              <a:off x="2347546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51DEEC13-2833-6089-830E-A107F12E1117}"/>
                </a:ext>
              </a:extLst>
            </p:cNvPr>
            <p:cNvSpPr/>
            <p:nvPr/>
          </p:nvSpPr>
          <p:spPr>
            <a:xfrm>
              <a:off x="2615809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9682C079-E134-8B4C-C346-BE7A9B724843}"/>
                </a:ext>
              </a:extLst>
            </p:cNvPr>
            <p:cNvSpPr/>
            <p:nvPr/>
          </p:nvSpPr>
          <p:spPr>
            <a:xfrm>
              <a:off x="2438009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99DAC760-7140-4008-8AE9-C24F845B6FE7}"/>
                </a:ext>
              </a:extLst>
            </p:cNvPr>
            <p:cNvSpPr/>
            <p:nvPr/>
          </p:nvSpPr>
          <p:spPr>
            <a:xfrm>
              <a:off x="2526909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9" name="Group 178">
            <a:extLst>
              <a:ext uri="{FF2B5EF4-FFF2-40B4-BE49-F238E27FC236}">
                <a16:creationId xmlns:a16="http://schemas.microsoft.com/office/drawing/2014/main" id="{9B4A75F6-8F84-2981-5BB5-84A2BC11F189}"/>
              </a:ext>
            </a:extLst>
          </p:cNvPr>
          <p:cNvGrpSpPr/>
          <p:nvPr/>
        </p:nvGrpSpPr>
        <p:grpSpPr>
          <a:xfrm>
            <a:off x="5523012" y="4451614"/>
            <a:ext cx="404446" cy="395654"/>
            <a:chOff x="2931355" y="2497015"/>
            <a:chExt cx="404446" cy="395654"/>
          </a:xfrm>
        </p:grpSpPr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B66E7316-893E-ED3C-41CD-77BAA6CEB21C}"/>
                </a:ext>
              </a:extLst>
            </p:cNvPr>
            <p:cNvSpPr/>
            <p:nvPr/>
          </p:nvSpPr>
          <p:spPr>
            <a:xfrm>
              <a:off x="2931355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3551046B-5EB1-1534-6A82-BB2DF6014DA7}"/>
                </a:ext>
              </a:extLst>
            </p:cNvPr>
            <p:cNvSpPr/>
            <p:nvPr/>
          </p:nvSpPr>
          <p:spPr>
            <a:xfrm>
              <a:off x="3199618" y="26021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949A1143-89C4-7376-B308-E87009E6812B}"/>
                </a:ext>
              </a:extLst>
            </p:cNvPr>
            <p:cNvSpPr/>
            <p:nvPr/>
          </p:nvSpPr>
          <p:spPr>
            <a:xfrm>
              <a:off x="3021818" y="27608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E061D34F-A890-5661-FFEB-22696215F278}"/>
                </a:ext>
              </a:extLst>
            </p:cNvPr>
            <p:cNvSpPr/>
            <p:nvPr/>
          </p:nvSpPr>
          <p:spPr>
            <a:xfrm>
              <a:off x="3202793" y="27545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>
              <a:extLst>
                <a:ext uri="{FF2B5EF4-FFF2-40B4-BE49-F238E27FC236}">
                  <a16:creationId xmlns:a16="http://schemas.microsoft.com/office/drawing/2014/main" id="{1F3ED853-9D95-9DDF-D5C8-BC2732549122}"/>
                </a:ext>
              </a:extLst>
            </p:cNvPr>
            <p:cNvSpPr/>
            <p:nvPr/>
          </p:nvSpPr>
          <p:spPr>
            <a:xfrm>
              <a:off x="3021818" y="259895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6C4D441C-9031-00BE-B5A3-E6593E0AFFD4}"/>
              </a:ext>
            </a:extLst>
          </p:cNvPr>
          <p:cNvGrpSpPr/>
          <p:nvPr/>
        </p:nvGrpSpPr>
        <p:grpSpPr>
          <a:xfrm>
            <a:off x="6864073" y="4463269"/>
            <a:ext cx="404446" cy="395654"/>
            <a:chOff x="2938192" y="3057768"/>
            <a:chExt cx="404446" cy="395654"/>
          </a:xfrm>
        </p:grpSpPr>
        <p:sp>
          <p:nvSpPr>
            <p:cNvPr id="186" name="Rectangle 185">
              <a:extLst>
                <a:ext uri="{FF2B5EF4-FFF2-40B4-BE49-F238E27FC236}">
                  <a16:creationId xmlns:a16="http://schemas.microsoft.com/office/drawing/2014/main" id="{B9E55926-51F0-AE77-4249-CE3076935B08}"/>
                </a:ext>
              </a:extLst>
            </p:cNvPr>
            <p:cNvSpPr/>
            <p:nvPr/>
          </p:nvSpPr>
          <p:spPr>
            <a:xfrm>
              <a:off x="2938192" y="3057768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097AC480-BB6D-D376-C9B0-38BBDAB56D0E}"/>
                </a:ext>
              </a:extLst>
            </p:cNvPr>
            <p:cNvSpPr/>
            <p:nvPr/>
          </p:nvSpPr>
          <p:spPr>
            <a:xfrm>
              <a:off x="3206455" y="316288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Oval 187">
              <a:extLst>
                <a:ext uri="{FF2B5EF4-FFF2-40B4-BE49-F238E27FC236}">
                  <a16:creationId xmlns:a16="http://schemas.microsoft.com/office/drawing/2014/main" id="{0C13375C-3B4C-593C-4A7B-EB0D998C88FD}"/>
                </a:ext>
              </a:extLst>
            </p:cNvPr>
            <p:cNvSpPr/>
            <p:nvPr/>
          </p:nvSpPr>
          <p:spPr>
            <a:xfrm>
              <a:off x="3028655" y="332163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362E9F02-41C3-81F5-EB1C-F92799F6BDA4}"/>
                </a:ext>
              </a:extLst>
            </p:cNvPr>
            <p:cNvSpPr/>
            <p:nvPr/>
          </p:nvSpPr>
          <p:spPr>
            <a:xfrm>
              <a:off x="3209630" y="331528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8E62C79B-3E08-25CC-AE9F-71F48B949965}"/>
                </a:ext>
              </a:extLst>
            </p:cNvPr>
            <p:cNvSpPr/>
            <p:nvPr/>
          </p:nvSpPr>
          <p:spPr>
            <a:xfrm>
              <a:off x="3028655" y="315971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F1C7E053-52E9-B271-783E-51E8162F8910}"/>
                </a:ext>
              </a:extLst>
            </p:cNvPr>
            <p:cNvSpPr/>
            <p:nvPr/>
          </p:nvSpPr>
          <p:spPr>
            <a:xfrm>
              <a:off x="3117555" y="3251494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D7A9A9B7-E315-B1CF-1AA9-D5EE5EFB03D0}"/>
              </a:ext>
            </a:extLst>
          </p:cNvPr>
          <p:cNvGrpSpPr/>
          <p:nvPr/>
        </p:nvGrpSpPr>
        <p:grpSpPr>
          <a:xfrm>
            <a:off x="1498788" y="4451614"/>
            <a:ext cx="404446" cy="395654"/>
            <a:chOff x="2347546" y="2497015"/>
            <a:chExt cx="404446" cy="395654"/>
          </a:xfrm>
        </p:grpSpPr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id="{8885BBA9-25FF-4B50-DB86-A4E7D75421C9}"/>
                </a:ext>
              </a:extLst>
            </p:cNvPr>
            <p:cNvSpPr/>
            <p:nvPr/>
          </p:nvSpPr>
          <p:spPr>
            <a:xfrm>
              <a:off x="2347546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316A54ED-B450-B662-1895-5311CDB3FAC5}"/>
                </a:ext>
              </a:extLst>
            </p:cNvPr>
            <p:cNvSpPr/>
            <p:nvPr/>
          </p:nvSpPr>
          <p:spPr>
            <a:xfrm>
              <a:off x="2526909" y="26719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0" name="Group 209">
            <a:extLst>
              <a:ext uri="{FF2B5EF4-FFF2-40B4-BE49-F238E27FC236}">
                <a16:creationId xmlns:a16="http://schemas.microsoft.com/office/drawing/2014/main" id="{774A360D-7A80-8194-6FC3-BECF7C93F1D2}"/>
              </a:ext>
            </a:extLst>
          </p:cNvPr>
          <p:cNvGrpSpPr/>
          <p:nvPr/>
        </p:nvGrpSpPr>
        <p:grpSpPr>
          <a:xfrm>
            <a:off x="8205134" y="4483411"/>
            <a:ext cx="404446" cy="395654"/>
            <a:chOff x="2940243" y="3575684"/>
            <a:chExt cx="404446" cy="395654"/>
          </a:xfrm>
        </p:grpSpPr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DC9FC6C8-2373-BEF8-F4CD-BC9E210C9394}"/>
                </a:ext>
              </a:extLst>
            </p:cNvPr>
            <p:cNvSpPr/>
            <p:nvPr/>
          </p:nvSpPr>
          <p:spPr>
            <a:xfrm>
              <a:off x="2940243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C86CFD7F-1F4F-07FE-6C36-63F2D7F39643}"/>
                </a:ext>
              </a:extLst>
            </p:cNvPr>
            <p:cNvSpPr/>
            <p:nvPr/>
          </p:nvSpPr>
          <p:spPr>
            <a:xfrm>
              <a:off x="3208506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BA8EE40F-23C3-74AE-E64D-1C08D991C2B3}"/>
                </a:ext>
              </a:extLst>
            </p:cNvPr>
            <p:cNvSpPr/>
            <p:nvPr/>
          </p:nvSpPr>
          <p:spPr>
            <a:xfrm>
              <a:off x="3030706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071F312A-2F95-DC98-90D0-814A33B88579}"/>
                </a:ext>
              </a:extLst>
            </p:cNvPr>
            <p:cNvSpPr/>
            <p:nvPr/>
          </p:nvSpPr>
          <p:spPr>
            <a:xfrm>
              <a:off x="3211681" y="38332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B17DFBB5-A719-244B-59EE-9FFB21EE5F4C}"/>
                </a:ext>
              </a:extLst>
            </p:cNvPr>
            <p:cNvSpPr/>
            <p:nvPr/>
          </p:nvSpPr>
          <p:spPr>
            <a:xfrm>
              <a:off x="3030706" y="367762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9977B348-FA48-DBD0-EF44-7D5F8F504CD8}"/>
                </a:ext>
              </a:extLst>
            </p:cNvPr>
            <p:cNvSpPr/>
            <p:nvPr/>
          </p:nvSpPr>
          <p:spPr>
            <a:xfrm>
              <a:off x="3208506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EF39C600-850F-A39C-4858-961BA6B2C006}"/>
                </a:ext>
              </a:extLst>
            </p:cNvPr>
            <p:cNvSpPr/>
            <p:nvPr/>
          </p:nvSpPr>
          <p:spPr>
            <a:xfrm>
              <a:off x="3027531" y="37633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0C7A25B7-96BE-ACED-8001-08DEAFE0400E}"/>
              </a:ext>
            </a:extLst>
          </p:cNvPr>
          <p:cNvGrpSpPr/>
          <p:nvPr/>
        </p:nvGrpSpPr>
        <p:grpSpPr>
          <a:xfrm>
            <a:off x="2840890" y="5245708"/>
            <a:ext cx="404446" cy="395654"/>
            <a:chOff x="2347546" y="3033346"/>
            <a:chExt cx="404446" cy="395654"/>
          </a:xfrm>
        </p:grpSpPr>
        <p:sp>
          <p:nvSpPr>
            <p:cNvPr id="222" name="Rectangle 221">
              <a:extLst>
                <a:ext uri="{FF2B5EF4-FFF2-40B4-BE49-F238E27FC236}">
                  <a16:creationId xmlns:a16="http://schemas.microsoft.com/office/drawing/2014/main" id="{D9BB4993-13B4-9EF0-FF1E-FD18899AD3E7}"/>
                </a:ext>
              </a:extLst>
            </p:cNvPr>
            <p:cNvSpPr/>
            <p:nvPr/>
          </p:nvSpPr>
          <p:spPr>
            <a:xfrm>
              <a:off x="2347546" y="3033346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DCABF27E-330C-71C7-B570-70DBC2985AFB}"/>
                </a:ext>
              </a:extLst>
            </p:cNvPr>
            <p:cNvSpPr/>
            <p:nvPr/>
          </p:nvSpPr>
          <p:spPr>
            <a:xfrm>
              <a:off x="2615809" y="313846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Oval 223">
              <a:extLst>
                <a:ext uri="{FF2B5EF4-FFF2-40B4-BE49-F238E27FC236}">
                  <a16:creationId xmlns:a16="http://schemas.microsoft.com/office/drawing/2014/main" id="{A1A7CB1C-D270-F927-6885-D2A124C3A8EB}"/>
                </a:ext>
              </a:extLst>
            </p:cNvPr>
            <p:cNvSpPr/>
            <p:nvPr/>
          </p:nvSpPr>
          <p:spPr>
            <a:xfrm>
              <a:off x="2438009" y="329721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7EFD0766-E242-1CB1-0EE8-876224B2DC99}"/>
              </a:ext>
            </a:extLst>
          </p:cNvPr>
          <p:cNvGrpSpPr/>
          <p:nvPr/>
        </p:nvGrpSpPr>
        <p:grpSpPr>
          <a:xfrm>
            <a:off x="4181951" y="5255663"/>
            <a:ext cx="404446" cy="395654"/>
            <a:chOff x="2347546" y="3575684"/>
            <a:chExt cx="404446" cy="395654"/>
          </a:xfrm>
        </p:grpSpPr>
        <p:sp>
          <p:nvSpPr>
            <p:cNvPr id="226" name="Rectangle 225">
              <a:extLst>
                <a:ext uri="{FF2B5EF4-FFF2-40B4-BE49-F238E27FC236}">
                  <a16:creationId xmlns:a16="http://schemas.microsoft.com/office/drawing/2014/main" id="{23607DF8-15D7-3BC2-E23C-49C915C0DA74}"/>
                </a:ext>
              </a:extLst>
            </p:cNvPr>
            <p:cNvSpPr/>
            <p:nvPr/>
          </p:nvSpPr>
          <p:spPr>
            <a:xfrm>
              <a:off x="2347546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>
              <a:extLst>
                <a:ext uri="{FF2B5EF4-FFF2-40B4-BE49-F238E27FC236}">
                  <a16:creationId xmlns:a16="http://schemas.microsoft.com/office/drawing/2014/main" id="{57C135BA-0DC8-A38A-9EF7-5395CAE192C6}"/>
                </a:ext>
              </a:extLst>
            </p:cNvPr>
            <p:cNvSpPr/>
            <p:nvPr/>
          </p:nvSpPr>
          <p:spPr>
            <a:xfrm>
              <a:off x="2615809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Oval 227">
              <a:extLst>
                <a:ext uri="{FF2B5EF4-FFF2-40B4-BE49-F238E27FC236}">
                  <a16:creationId xmlns:a16="http://schemas.microsoft.com/office/drawing/2014/main" id="{66C566BD-C301-5713-6494-D9BC6CE78D59}"/>
                </a:ext>
              </a:extLst>
            </p:cNvPr>
            <p:cNvSpPr/>
            <p:nvPr/>
          </p:nvSpPr>
          <p:spPr>
            <a:xfrm>
              <a:off x="2438009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Oval 228">
              <a:extLst>
                <a:ext uri="{FF2B5EF4-FFF2-40B4-BE49-F238E27FC236}">
                  <a16:creationId xmlns:a16="http://schemas.microsoft.com/office/drawing/2014/main" id="{3DD256DA-DA66-8C2C-6FCC-FB72DD87E32B}"/>
                </a:ext>
              </a:extLst>
            </p:cNvPr>
            <p:cNvSpPr/>
            <p:nvPr/>
          </p:nvSpPr>
          <p:spPr>
            <a:xfrm>
              <a:off x="2526909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0" name="Group 229">
            <a:extLst>
              <a:ext uri="{FF2B5EF4-FFF2-40B4-BE49-F238E27FC236}">
                <a16:creationId xmlns:a16="http://schemas.microsoft.com/office/drawing/2014/main" id="{9C0A26CA-DCAE-55C6-6CD2-D2E8F7F3A62B}"/>
              </a:ext>
            </a:extLst>
          </p:cNvPr>
          <p:cNvGrpSpPr/>
          <p:nvPr/>
        </p:nvGrpSpPr>
        <p:grpSpPr>
          <a:xfrm>
            <a:off x="5523012" y="5239516"/>
            <a:ext cx="404446" cy="395654"/>
            <a:chOff x="2931355" y="2497015"/>
            <a:chExt cx="404446" cy="395654"/>
          </a:xfrm>
        </p:grpSpPr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AB43D3D7-8C4D-3369-ADCB-953ECA4D36E0}"/>
                </a:ext>
              </a:extLst>
            </p:cNvPr>
            <p:cNvSpPr/>
            <p:nvPr/>
          </p:nvSpPr>
          <p:spPr>
            <a:xfrm>
              <a:off x="2931355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>
              <a:extLst>
                <a:ext uri="{FF2B5EF4-FFF2-40B4-BE49-F238E27FC236}">
                  <a16:creationId xmlns:a16="http://schemas.microsoft.com/office/drawing/2014/main" id="{E4220C25-B653-5CF3-AEF8-9EA455EE88D6}"/>
                </a:ext>
              </a:extLst>
            </p:cNvPr>
            <p:cNvSpPr/>
            <p:nvPr/>
          </p:nvSpPr>
          <p:spPr>
            <a:xfrm>
              <a:off x="3199618" y="26021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>
              <a:extLst>
                <a:ext uri="{FF2B5EF4-FFF2-40B4-BE49-F238E27FC236}">
                  <a16:creationId xmlns:a16="http://schemas.microsoft.com/office/drawing/2014/main" id="{A0C32A22-018B-4EA4-0CBF-65BFA572CA1E}"/>
                </a:ext>
              </a:extLst>
            </p:cNvPr>
            <p:cNvSpPr/>
            <p:nvPr/>
          </p:nvSpPr>
          <p:spPr>
            <a:xfrm>
              <a:off x="3021818" y="27608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>
              <a:extLst>
                <a:ext uri="{FF2B5EF4-FFF2-40B4-BE49-F238E27FC236}">
                  <a16:creationId xmlns:a16="http://schemas.microsoft.com/office/drawing/2014/main" id="{AED897EC-2890-9881-8226-78EE0931E41A}"/>
                </a:ext>
              </a:extLst>
            </p:cNvPr>
            <p:cNvSpPr/>
            <p:nvPr/>
          </p:nvSpPr>
          <p:spPr>
            <a:xfrm>
              <a:off x="3202793" y="27545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>
              <a:extLst>
                <a:ext uri="{FF2B5EF4-FFF2-40B4-BE49-F238E27FC236}">
                  <a16:creationId xmlns:a16="http://schemas.microsoft.com/office/drawing/2014/main" id="{AD8C4C00-88A7-9BE4-0F20-C7089AD5DA80}"/>
                </a:ext>
              </a:extLst>
            </p:cNvPr>
            <p:cNvSpPr/>
            <p:nvPr/>
          </p:nvSpPr>
          <p:spPr>
            <a:xfrm>
              <a:off x="3021818" y="259895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A6AF9DF5-C6C0-A73F-1AD0-3C9F204B3553}"/>
              </a:ext>
            </a:extLst>
          </p:cNvPr>
          <p:cNvGrpSpPr/>
          <p:nvPr/>
        </p:nvGrpSpPr>
        <p:grpSpPr>
          <a:xfrm>
            <a:off x="6864073" y="5251171"/>
            <a:ext cx="404446" cy="395654"/>
            <a:chOff x="2938192" y="3057768"/>
            <a:chExt cx="404446" cy="395654"/>
          </a:xfrm>
        </p:grpSpPr>
        <p:sp>
          <p:nvSpPr>
            <p:cNvPr id="237" name="Rectangle 236">
              <a:extLst>
                <a:ext uri="{FF2B5EF4-FFF2-40B4-BE49-F238E27FC236}">
                  <a16:creationId xmlns:a16="http://schemas.microsoft.com/office/drawing/2014/main" id="{04D900F6-5487-683F-82E0-C29CC0AD7263}"/>
                </a:ext>
              </a:extLst>
            </p:cNvPr>
            <p:cNvSpPr/>
            <p:nvPr/>
          </p:nvSpPr>
          <p:spPr>
            <a:xfrm>
              <a:off x="2938192" y="3057768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Oval 237">
              <a:extLst>
                <a:ext uri="{FF2B5EF4-FFF2-40B4-BE49-F238E27FC236}">
                  <a16:creationId xmlns:a16="http://schemas.microsoft.com/office/drawing/2014/main" id="{0E4FF4B2-C90C-C867-30BE-7CD32520CAD8}"/>
                </a:ext>
              </a:extLst>
            </p:cNvPr>
            <p:cNvSpPr/>
            <p:nvPr/>
          </p:nvSpPr>
          <p:spPr>
            <a:xfrm>
              <a:off x="3206455" y="316288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>
              <a:extLst>
                <a:ext uri="{FF2B5EF4-FFF2-40B4-BE49-F238E27FC236}">
                  <a16:creationId xmlns:a16="http://schemas.microsoft.com/office/drawing/2014/main" id="{9AC3EDD6-68F4-347C-0160-370DA407E622}"/>
                </a:ext>
              </a:extLst>
            </p:cNvPr>
            <p:cNvSpPr/>
            <p:nvPr/>
          </p:nvSpPr>
          <p:spPr>
            <a:xfrm>
              <a:off x="3028655" y="332163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>
              <a:extLst>
                <a:ext uri="{FF2B5EF4-FFF2-40B4-BE49-F238E27FC236}">
                  <a16:creationId xmlns:a16="http://schemas.microsoft.com/office/drawing/2014/main" id="{AD9CAA47-2D17-575D-74CE-BFFF51C4C759}"/>
                </a:ext>
              </a:extLst>
            </p:cNvPr>
            <p:cNvSpPr/>
            <p:nvPr/>
          </p:nvSpPr>
          <p:spPr>
            <a:xfrm>
              <a:off x="3209630" y="331528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>
              <a:extLst>
                <a:ext uri="{FF2B5EF4-FFF2-40B4-BE49-F238E27FC236}">
                  <a16:creationId xmlns:a16="http://schemas.microsoft.com/office/drawing/2014/main" id="{52AAA98B-A642-4B94-9203-D2B15AC6F5D7}"/>
                </a:ext>
              </a:extLst>
            </p:cNvPr>
            <p:cNvSpPr/>
            <p:nvPr/>
          </p:nvSpPr>
          <p:spPr>
            <a:xfrm>
              <a:off x="3028655" y="315971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>
              <a:extLst>
                <a:ext uri="{FF2B5EF4-FFF2-40B4-BE49-F238E27FC236}">
                  <a16:creationId xmlns:a16="http://schemas.microsoft.com/office/drawing/2014/main" id="{0DF01549-BB75-180A-ACBE-BA4552904673}"/>
                </a:ext>
              </a:extLst>
            </p:cNvPr>
            <p:cNvSpPr/>
            <p:nvPr/>
          </p:nvSpPr>
          <p:spPr>
            <a:xfrm>
              <a:off x="3117555" y="3251494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6" name="Group 245">
            <a:extLst>
              <a:ext uri="{FF2B5EF4-FFF2-40B4-BE49-F238E27FC236}">
                <a16:creationId xmlns:a16="http://schemas.microsoft.com/office/drawing/2014/main" id="{47582096-5F98-468E-977B-0990F58301FE}"/>
              </a:ext>
            </a:extLst>
          </p:cNvPr>
          <p:cNvGrpSpPr/>
          <p:nvPr/>
        </p:nvGrpSpPr>
        <p:grpSpPr>
          <a:xfrm>
            <a:off x="1498788" y="5239516"/>
            <a:ext cx="404446" cy="395654"/>
            <a:chOff x="2347546" y="2497015"/>
            <a:chExt cx="404446" cy="395654"/>
          </a:xfrm>
        </p:grpSpPr>
        <p:sp>
          <p:nvSpPr>
            <p:cNvPr id="247" name="Rectangle 246">
              <a:extLst>
                <a:ext uri="{FF2B5EF4-FFF2-40B4-BE49-F238E27FC236}">
                  <a16:creationId xmlns:a16="http://schemas.microsoft.com/office/drawing/2014/main" id="{2A39134C-4364-8927-C3D0-7EE9503F6297}"/>
                </a:ext>
              </a:extLst>
            </p:cNvPr>
            <p:cNvSpPr/>
            <p:nvPr/>
          </p:nvSpPr>
          <p:spPr>
            <a:xfrm>
              <a:off x="2347546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" name="Oval 247">
              <a:extLst>
                <a:ext uri="{FF2B5EF4-FFF2-40B4-BE49-F238E27FC236}">
                  <a16:creationId xmlns:a16="http://schemas.microsoft.com/office/drawing/2014/main" id="{C5BD2D67-D39A-9A8A-F513-AA961A6C0840}"/>
                </a:ext>
              </a:extLst>
            </p:cNvPr>
            <p:cNvSpPr/>
            <p:nvPr/>
          </p:nvSpPr>
          <p:spPr>
            <a:xfrm>
              <a:off x="2526909" y="26719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1" name="Group 260">
            <a:extLst>
              <a:ext uri="{FF2B5EF4-FFF2-40B4-BE49-F238E27FC236}">
                <a16:creationId xmlns:a16="http://schemas.microsoft.com/office/drawing/2014/main" id="{9BFAC2DD-D71A-CB81-FAD7-F3A31C97839C}"/>
              </a:ext>
            </a:extLst>
          </p:cNvPr>
          <p:cNvGrpSpPr/>
          <p:nvPr/>
        </p:nvGrpSpPr>
        <p:grpSpPr>
          <a:xfrm>
            <a:off x="8205134" y="5271313"/>
            <a:ext cx="404446" cy="395654"/>
            <a:chOff x="2940243" y="3575684"/>
            <a:chExt cx="404446" cy="395654"/>
          </a:xfrm>
        </p:grpSpPr>
        <p:sp>
          <p:nvSpPr>
            <p:cNvPr id="262" name="Rectangle 261">
              <a:extLst>
                <a:ext uri="{FF2B5EF4-FFF2-40B4-BE49-F238E27FC236}">
                  <a16:creationId xmlns:a16="http://schemas.microsoft.com/office/drawing/2014/main" id="{5815442A-BC2C-4352-545E-32A964EB4ADA}"/>
                </a:ext>
              </a:extLst>
            </p:cNvPr>
            <p:cNvSpPr/>
            <p:nvPr/>
          </p:nvSpPr>
          <p:spPr>
            <a:xfrm>
              <a:off x="2940243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Oval 262">
              <a:extLst>
                <a:ext uri="{FF2B5EF4-FFF2-40B4-BE49-F238E27FC236}">
                  <a16:creationId xmlns:a16="http://schemas.microsoft.com/office/drawing/2014/main" id="{EA52EF56-7EE7-0C4C-D168-D946B361FD86}"/>
                </a:ext>
              </a:extLst>
            </p:cNvPr>
            <p:cNvSpPr/>
            <p:nvPr/>
          </p:nvSpPr>
          <p:spPr>
            <a:xfrm>
              <a:off x="3208506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Oval 263">
              <a:extLst>
                <a:ext uri="{FF2B5EF4-FFF2-40B4-BE49-F238E27FC236}">
                  <a16:creationId xmlns:a16="http://schemas.microsoft.com/office/drawing/2014/main" id="{D59A4DF1-096E-D825-D0F3-641456BC97E9}"/>
                </a:ext>
              </a:extLst>
            </p:cNvPr>
            <p:cNvSpPr/>
            <p:nvPr/>
          </p:nvSpPr>
          <p:spPr>
            <a:xfrm>
              <a:off x="3030706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Oval 264">
              <a:extLst>
                <a:ext uri="{FF2B5EF4-FFF2-40B4-BE49-F238E27FC236}">
                  <a16:creationId xmlns:a16="http://schemas.microsoft.com/office/drawing/2014/main" id="{FA686526-3ABD-8761-A969-117ABBE840F3}"/>
                </a:ext>
              </a:extLst>
            </p:cNvPr>
            <p:cNvSpPr/>
            <p:nvPr/>
          </p:nvSpPr>
          <p:spPr>
            <a:xfrm>
              <a:off x="3211681" y="38332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Oval 265">
              <a:extLst>
                <a:ext uri="{FF2B5EF4-FFF2-40B4-BE49-F238E27FC236}">
                  <a16:creationId xmlns:a16="http://schemas.microsoft.com/office/drawing/2014/main" id="{60A0979A-6F0B-2416-F182-A1396BAF3F87}"/>
                </a:ext>
              </a:extLst>
            </p:cNvPr>
            <p:cNvSpPr/>
            <p:nvPr/>
          </p:nvSpPr>
          <p:spPr>
            <a:xfrm>
              <a:off x="3030706" y="367762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Oval 266">
              <a:extLst>
                <a:ext uri="{FF2B5EF4-FFF2-40B4-BE49-F238E27FC236}">
                  <a16:creationId xmlns:a16="http://schemas.microsoft.com/office/drawing/2014/main" id="{D1FA58E2-2634-F54E-8352-52DF708503C0}"/>
                </a:ext>
              </a:extLst>
            </p:cNvPr>
            <p:cNvSpPr/>
            <p:nvPr/>
          </p:nvSpPr>
          <p:spPr>
            <a:xfrm>
              <a:off x="3208506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Oval 267">
              <a:extLst>
                <a:ext uri="{FF2B5EF4-FFF2-40B4-BE49-F238E27FC236}">
                  <a16:creationId xmlns:a16="http://schemas.microsoft.com/office/drawing/2014/main" id="{CFC50075-94F8-EF6C-0737-B013014C3775}"/>
                </a:ext>
              </a:extLst>
            </p:cNvPr>
            <p:cNvSpPr/>
            <p:nvPr/>
          </p:nvSpPr>
          <p:spPr>
            <a:xfrm>
              <a:off x="3027531" y="37633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2" name="Group 271">
            <a:extLst>
              <a:ext uri="{FF2B5EF4-FFF2-40B4-BE49-F238E27FC236}">
                <a16:creationId xmlns:a16="http://schemas.microsoft.com/office/drawing/2014/main" id="{DFB51696-6C1F-F473-A95F-EE1497D802C6}"/>
              </a:ext>
            </a:extLst>
          </p:cNvPr>
          <p:cNvGrpSpPr/>
          <p:nvPr/>
        </p:nvGrpSpPr>
        <p:grpSpPr>
          <a:xfrm>
            <a:off x="2863749" y="6029786"/>
            <a:ext cx="404446" cy="395654"/>
            <a:chOff x="2347546" y="3033346"/>
            <a:chExt cx="404446" cy="395654"/>
          </a:xfrm>
        </p:grpSpPr>
        <p:sp>
          <p:nvSpPr>
            <p:cNvPr id="273" name="Rectangle 272">
              <a:extLst>
                <a:ext uri="{FF2B5EF4-FFF2-40B4-BE49-F238E27FC236}">
                  <a16:creationId xmlns:a16="http://schemas.microsoft.com/office/drawing/2014/main" id="{E5172326-E5D8-0FA7-A3C8-91505B63EE79}"/>
                </a:ext>
              </a:extLst>
            </p:cNvPr>
            <p:cNvSpPr/>
            <p:nvPr/>
          </p:nvSpPr>
          <p:spPr>
            <a:xfrm>
              <a:off x="2347546" y="3033346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Oval 273">
              <a:extLst>
                <a:ext uri="{FF2B5EF4-FFF2-40B4-BE49-F238E27FC236}">
                  <a16:creationId xmlns:a16="http://schemas.microsoft.com/office/drawing/2014/main" id="{12D3CCE4-F4E8-3694-9BF8-E06EF32A8CC3}"/>
                </a:ext>
              </a:extLst>
            </p:cNvPr>
            <p:cNvSpPr/>
            <p:nvPr/>
          </p:nvSpPr>
          <p:spPr>
            <a:xfrm>
              <a:off x="2615809" y="313846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Oval 274">
              <a:extLst>
                <a:ext uri="{FF2B5EF4-FFF2-40B4-BE49-F238E27FC236}">
                  <a16:creationId xmlns:a16="http://schemas.microsoft.com/office/drawing/2014/main" id="{F8D75E16-B8F7-935D-F4B3-3CDBF052BFD8}"/>
                </a:ext>
              </a:extLst>
            </p:cNvPr>
            <p:cNvSpPr/>
            <p:nvPr/>
          </p:nvSpPr>
          <p:spPr>
            <a:xfrm>
              <a:off x="2438009" y="329721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6" name="Group 275">
            <a:extLst>
              <a:ext uri="{FF2B5EF4-FFF2-40B4-BE49-F238E27FC236}">
                <a16:creationId xmlns:a16="http://schemas.microsoft.com/office/drawing/2014/main" id="{B31351A1-CE20-2437-0249-5868089F3C5A}"/>
              </a:ext>
            </a:extLst>
          </p:cNvPr>
          <p:cNvGrpSpPr/>
          <p:nvPr/>
        </p:nvGrpSpPr>
        <p:grpSpPr>
          <a:xfrm>
            <a:off x="4204810" y="6039741"/>
            <a:ext cx="404446" cy="395654"/>
            <a:chOff x="2347546" y="3575684"/>
            <a:chExt cx="404446" cy="395654"/>
          </a:xfrm>
        </p:grpSpPr>
        <p:sp>
          <p:nvSpPr>
            <p:cNvPr id="277" name="Rectangle 276">
              <a:extLst>
                <a:ext uri="{FF2B5EF4-FFF2-40B4-BE49-F238E27FC236}">
                  <a16:creationId xmlns:a16="http://schemas.microsoft.com/office/drawing/2014/main" id="{B6FA31B3-1017-8113-5743-79470983DFCC}"/>
                </a:ext>
              </a:extLst>
            </p:cNvPr>
            <p:cNvSpPr/>
            <p:nvPr/>
          </p:nvSpPr>
          <p:spPr>
            <a:xfrm>
              <a:off x="2347546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Oval 277">
              <a:extLst>
                <a:ext uri="{FF2B5EF4-FFF2-40B4-BE49-F238E27FC236}">
                  <a16:creationId xmlns:a16="http://schemas.microsoft.com/office/drawing/2014/main" id="{C795FEEF-7F05-BCB4-3A6A-12867457594A}"/>
                </a:ext>
              </a:extLst>
            </p:cNvPr>
            <p:cNvSpPr/>
            <p:nvPr/>
          </p:nvSpPr>
          <p:spPr>
            <a:xfrm>
              <a:off x="2615809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Oval 278">
              <a:extLst>
                <a:ext uri="{FF2B5EF4-FFF2-40B4-BE49-F238E27FC236}">
                  <a16:creationId xmlns:a16="http://schemas.microsoft.com/office/drawing/2014/main" id="{195974CD-1FA1-6508-60FE-80D92D7447F3}"/>
                </a:ext>
              </a:extLst>
            </p:cNvPr>
            <p:cNvSpPr/>
            <p:nvPr/>
          </p:nvSpPr>
          <p:spPr>
            <a:xfrm>
              <a:off x="2438009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Oval 279">
              <a:extLst>
                <a:ext uri="{FF2B5EF4-FFF2-40B4-BE49-F238E27FC236}">
                  <a16:creationId xmlns:a16="http://schemas.microsoft.com/office/drawing/2014/main" id="{6167341F-BC5D-1CE7-0853-1E80CD1CFD15}"/>
                </a:ext>
              </a:extLst>
            </p:cNvPr>
            <p:cNvSpPr/>
            <p:nvPr/>
          </p:nvSpPr>
          <p:spPr>
            <a:xfrm>
              <a:off x="2526909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1" name="Group 280">
            <a:extLst>
              <a:ext uri="{FF2B5EF4-FFF2-40B4-BE49-F238E27FC236}">
                <a16:creationId xmlns:a16="http://schemas.microsoft.com/office/drawing/2014/main" id="{E5351892-9F45-ED8F-F308-C0CED97D2781}"/>
              </a:ext>
            </a:extLst>
          </p:cNvPr>
          <p:cNvGrpSpPr/>
          <p:nvPr/>
        </p:nvGrpSpPr>
        <p:grpSpPr>
          <a:xfrm>
            <a:off x="5545871" y="6023594"/>
            <a:ext cx="404446" cy="395654"/>
            <a:chOff x="2931355" y="2497015"/>
            <a:chExt cx="404446" cy="395654"/>
          </a:xfrm>
        </p:grpSpPr>
        <p:sp>
          <p:nvSpPr>
            <p:cNvPr id="282" name="Rectangle 281">
              <a:extLst>
                <a:ext uri="{FF2B5EF4-FFF2-40B4-BE49-F238E27FC236}">
                  <a16:creationId xmlns:a16="http://schemas.microsoft.com/office/drawing/2014/main" id="{8239C241-7E1F-FAE4-E0A4-3A10C035A9CB}"/>
                </a:ext>
              </a:extLst>
            </p:cNvPr>
            <p:cNvSpPr/>
            <p:nvPr/>
          </p:nvSpPr>
          <p:spPr>
            <a:xfrm>
              <a:off x="2931355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Oval 282">
              <a:extLst>
                <a:ext uri="{FF2B5EF4-FFF2-40B4-BE49-F238E27FC236}">
                  <a16:creationId xmlns:a16="http://schemas.microsoft.com/office/drawing/2014/main" id="{B40E60BD-A1D4-2831-3212-8F0D0827DD0A}"/>
                </a:ext>
              </a:extLst>
            </p:cNvPr>
            <p:cNvSpPr/>
            <p:nvPr/>
          </p:nvSpPr>
          <p:spPr>
            <a:xfrm>
              <a:off x="3199618" y="26021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Oval 283">
              <a:extLst>
                <a:ext uri="{FF2B5EF4-FFF2-40B4-BE49-F238E27FC236}">
                  <a16:creationId xmlns:a16="http://schemas.microsoft.com/office/drawing/2014/main" id="{DF0462E5-36BC-EC7B-EE4B-CEFCF28B1065}"/>
                </a:ext>
              </a:extLst>
            </p:cNvPr>
            <p:cNvSpPr/>
            <p:nvPr/>
          </p:nvSpPr>
          <p:spPr>
            <a:xfrm>
              <a:off x="3021818" y="27608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Oval 284">
              <a:extLst>
                <a:ext uri="{FF2B5EF4-FFF2-40B4-BE49-F238E27FC236}">
                  <a16:creationId xmlns:a16="http://schemas.microsoft.com/office/drawing/2014/main" id="{43704154-3023-67A7-21D9-12D04CE8F582}"/>
                </a:ext>
              </a:extLst>
            </p:cNvPr>
            <p:cNvSpPr/>
            <p:nvPr/>
          </p:nvSpPr>
          <p:spPr>
            <a:xfrm>
              <a:off x="3202793" y="27545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Oval 285">
              <a:extLst>
                <a:ext uri="{FF2B5EF4-FFF2-40B4-BE49-F238E27FC236}">
                  <a16:creationId xmlns:a16="http://schemas.microsoft.com/office/drawing/2014/main" id="{44127BA6-1113-1BB7-8B5F-D4E6273159CD}"/>
                </a:ext>
              </a:extLst>
            </p:cNvPr>
            <p:cNvSpPr/>
            <p:nvPr/>
          </p:nvSpPr>
          <p:spPr>
            <a:xfrm>
              <a:off x="3021818" y="259895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7" name="Group 286">
            <a:extLst>
              <a:ext uri="{FF2B5EF4-FFF2-40B4-BE49-F238E27FC236}">
                <a16:creationId xmlns:a16="http://schemas.microsoft.com/office/drawing/2014/main" id="{D162F93D-EAB3-88AA-AD04-26138ACBD0E1}"/>
              </a:ext>
            </a:extLst>
          </p:cNvPr>
          <p:cNvGrpSpPr/>
          <p:nvPr/>
        </p:nvGrpSpPr>
        <p:grpSpPr>
          <a:xfrm>
            <a:off x="6886932" y="6035249"/>
            <a:ext cx="404446" cy="395654"/>
            <a:chOff x="2938192" y="3057768"/>
            <a:chExt cx="404446" cy="395654"/>
          </a:xfrm>
        </p:grpSpPr>
        <p:sp>
          <p:nvSpPr>
            <p:cNvPr id="288" name="Rectangle 287">
              <a:extLst>
                <a:ext uri="{FF2B5EF4-FFF2-40B4-BE49-F238E27FC236}">
                  <a16:creationId xmlns:a16="http://schemas.microsoft.com/office/drawing/2014/main" id="{20399B3C-9EEE-3645-9E26-2C9C8003134E}"/>
                </a:ext>
              </a:extLst>
            </p:cNvPr>
            <p:cNvSpPr/>
            <p:nvPr/>
          </p:nvSpPr>
          <p:spPr>
            <a:xfrm>
              <a:off x="2938192" y="3057768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Oval 288">
              <a:extLst>
                <a:ext uri="{FF2B5EF4-FFF2-40B4-BE49-F238E27FC236}">
                  <a16:creationId xmlns:a16="http://schemas.microsoft.com/office/drawing/2014/main" id="{198D9893-0344-7E54-44F7-413510DD35B4}"/>
                </a:ext>
              </a:extLst>
            </p:cNvPr>
            <p:cNvSpPr/>
            <p:nvPr/>
          </p:nvSpPr>
          <p:spPr>
            <a:xfrm>
              <a:off x="3206455" y="316288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Oval 289">
              <a:extLst>
                <a:ext uri="{FF2B5EF4-FFF2-40B4-BE49-F238E27FC236}">
                  <a16:creationId xmlns:a16="http://schemas.microsoft.com/office/drawing/2014/main" id="{D3937EB1-5912-BA3A-B7A2-845A48E7506E}"/>
                </a:ext>
              </a:extLst>
            </p:cNvPr>
            <p:cNvSpPr/>
            <p:nvPr/>
          </p:nvSpPr>
          <p:spPr>
            <a:xfrm>
              <a:off x="3028655" y="332163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Oval 290">
              <a:extLst>
                <a:ext uri="{FF2B5EF4-FFF2-40B4-BE49-F238E27FC236}">
                  <a16:creationId xmlns:a16="http://schemas.microsoft.com/office/drawing/2014/main" id="{9EFCFAF9-A23B-F9AB-AF25-357DF38EADC9}"/>
                </a:ext>
              </a:extLst>
            </p:cNvPr>
            <p:cNvSpPr/>
            <p:nvPr/>
          </p:nvSpPr>
          <p:spPr>
            <a:xfrm>
              <a:off x="3209630" y="331528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Oval 291">
              <a:extLst>
                <a:ext uri="{FF2B5EF4-FFF2-40B4-BE49-F238E27FC236}">
                  <a16:creationId xmlns:a16="http://schemas.microsoft.com/office/drawing/2014/main" id="{C4BB0E4A-3964-CE97-15C8-67CED94CB220}"/>
                </a:ext>
              </a:extLst>
            </p:cNvPr>
            <p:cNvSpPr/>
            <p:nvPr/>
          </p:nvSpPr>
          <p:spPr>
            <a:xfrm>
              <a:off x="3028655" y="315971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" name="Oval 292">
              <a:extLst>
                <a:ext uri="{FF2B5EF4-FFF2-40B4-BE49-F238E27FC236}">
                  <a16:creationId xmlns:a16="http://schemas.microsoft.com/office/drawing/2014/main" id="{F2FC5D71-D48A-9ED7-BFC4-5B664DBDB233}"/>
                </a:ext>
              </a:extLst>
            </p:cNvPr>
            <p:cNvSpPr/>
            <p:nvPr/>
          </p:nvSpPr>
          <p:spPr>
            <a:xfrm>
              <a:off x="3117555" y="3251494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7" name="Group 296">
            <a:extLst>
              <a:ext uri="{FF2B5EF4-FFF2-40B4-BE49-F238E27FC236}">
                <a16:creationId xmlns:a16="http://schemas.microsoft.com/office/drawing/2014/main" id="{5174E8AF-5004-7711-0ACD-85D2D45681DE}"/>
              </a:ext>
            </a:extLst>
          </p:cNvPr>
          <p:cNvGrpSpPr/>
          <p:nvPr/>
        </p:nvGrpSpPr>
        <p:grpSpPr>
          <a:xfrm>
            <a:off x="1521647" y="6023594"/>
            <a:ext cx="404446" cy="395654"/>
            <a:chOff x="2347546" y="2497015"/>
            <a:chExt cx="404446" cy="395654"/>
          </a:xfrm>
        </p:grpSpPr>
        <p:sp>
          <p:nvSpPr>
            <p:cNvPr id="298" name="Rectangle 297">
              <a:extLst>
                <a:ext uri="{FF2B5EF4-FFF2-40B4-BE49-F238E27FC236}">
                  <a16:creationId xmlns:a16="http://schemas.microsoft.com/office/drawing/2014/main" id="{48EA2CA8-672A-2E06-9F07-E222E0840450}"/>
                </a:ext>
              </a:extLst>
            </p:cNvPr>
            <p:cNvSpPr/>
            <p:nvPr/>
          </p:nvSpPr>
          <p:spPr>
            <a:xfrm>
              <a:off x="2347546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Oval 298">
              <a:extLst>
                <a:ext uri="{FF2B5EF4-FFF2-40B4-BE49-F238E27FC236}">
                  <a16:creationId xmlns:a16="http://schemas.microsoft.com/office/drawing/2014/main" id="{FC375944-2ADC-BC9D-F3DC-E4735B71BF4B}"/>
                </a:ext>
              </a:extLst>
            </p:cNvPr>
            <p:cNvSpPr/>
            <p:nvPr/>
          </p:nvSpPr>
          <p:spPr>
            <a:xfrm>
              <a:off x="2526909" y="26719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2" name="Group 311">
            <a:extLst>
              <a:ext uri="{FF2B5EF4-FFF2-40B4-BE49-F238E27FC236}">
                <a16:creationId xmlns:a16="http://schemas.microsoft.com/office/drawing/2014/main" id="{D0E610A0-453A-2F66-0677-69D378AECA2E}"/>
              </a:ext>
            </a:extLst>
          </p:cNvPr>
          <p:cNvGrpSpPr/>
          <p:nvPr/>
        </p:nvGrpSpPr>
        <p:grpSpPr>
          <a:xfrm>
            <a:off x="8227993" y="6055391"/>
            <a:ext cx="404446" cy="395654"/>
            <a:chOff x="2940243" y="3575684"/>
            <a:chExt cx="404446" cy="395654"/>
          </a:xfrm>
        </p:grpSpPr>
        <p:sp>
          <p:nvSpPr>
            <p:cNvPr id="313" name="Rectangle 312">
              <a:extLst>
                <a:ext uri="{FF2B5EF4-FFF2-40B4-BE49-F238E27FC236}">
                  <a16:creationId xmlns:a16="http://schemas.microsoft.com/office/drawing/2014/main" id="{4DA68650-A19A-462C-4B37-CEA737C3BE91}"/>
                </a:ext>
              </a:extLst>
            </p:cNvPr>
            <p:cNvSpPr/>
            <p:nvPr/>
          </p:nvSpPr>
          <p:spPr>
            <a:xfrm>
              <a:off x="2940243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4" name="Oval 313">
              <a:extLst>
                <a:ext uri="{FF2B5EF4-FFF2-40B4-BE49-F238E27FC236}">
                  <a16:creationId xmlns:a16="http://schemas.microsoft.com/office/drawing/2014/main" id="{1AFFF0A1-23A0-C56B-3C45-E6639ED51AC3}"/>
                </a:ext>
              </a:extLst>
            </p:cNvPr>
            <p:cNvSpPr/>
            <p:nvPr/>
          </p:nvSpPr>
          <p:spPr>
            <a:xfrm>
              <a:off x="3208506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5" name="Oval 314">
              <a:extLst>
                <a:ext uri="{FF2B5EF4-FFF2-40B4-BE49-F238E27FC236}">
                  <a16:creationId xmlns:a16="http://schemas.microsoft.com/office/drawing/2014/main" id="{703C8923-A493-7D41-D98B-F2B901586480}"/>
                </a:ext>
              </a:extLst>
            </p:cNvPr>
            <p:cNvSpPr/>
            <p:nvPr/>
          </p:nvSpPr>
          <p:spPr>
            <a:xfrm>
              <a:off x="3030706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6" name="Oval 315">
              <a:extLst>
                <a:ext uri="{FF2B5EF4-FFF2-40B4-BE49-F238E27FC236}">
                  <a16:creationId xmlns:a16="http://schemas.microsoft.com/office/drawing/2014/main" id="{44C9A324-97FB-0E1E-A773-5718E653A8E9}"/>
                </a:ext>
              </a:extLst>
            </p:cNvPr>
            <p:cNvSpPr/>
            <p:nvPr/>
          </p:nvSpPr>
          <p:spPr>
            <a:xfrm>
              <a:off x="3211681" y="38332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7" name="Oval 316">
              <a:extLst>
                <a:ext uri="{FF2B5EF4-FFF2-40B4-BE49-F238E27FC236}">
                  <a16:creationId xmlns:a16="http://schemas.microsoft.com/office/drawing/2014/main" id="{8FB1BA2D-B486-C4E2-6B87-885D5F4F1AA6}"/>
                </a:ext>
              </a:extLst>
            </p:cNvPr>
            <p:cNvSpPr/>
            <p:nvPr/>
          </p:nvSpPr>
          <p:spPr>
            <a:xfrm>
              <a:off x="3030706" y="367762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8" name="Oval 317">
              <a:extLst>
                <a:ext uri="{FF2B5EF4-FFF2-40B4-BE49-F238E27FC236}">
                  <a16:creationId xmlns:a16="http://schemas.microsoft.com/office/drawing/2014/main" id="{99E2E81E-E577-576A-2EC0-72053F138759}"/>
                </a:ext>
              </a:extLst>
            </p:cNvPr>
            <p:cNvSpPr/>
            <p:nvPr/>
          </p:nvSpPr>
          <p:spPr>
            <a:xfrm>
              <a:off x="3208506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9" name="Oval 318">
              <a:extLst>
                <a:ext uri="{FF2B5EF4-FFF2-40B4-BE49-F238E27FC236}">
                  <a16:creationId xmlns:a16="http://schemas.microsoft.com/office/drawing/2014/main" id="{28717FA3-B166-5CBE-A7D1-DE7A40DDFEC5}"/>
                </a:ext>
              </a:extLst>
            </p:cNvPr>
            <p:cNvSpPr/>
            <p:nvPr/>
          </p:nvSpPr>
          <p:spPr>
            <a:xfrm>
              <a:off x="3027531" y="37633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0" name="Group 319">
            <a:extLst>
              <a:ext uri="{FF2B5EF4-FFF2-40B4-BE49-F238E27FC236}">
                <a16:creationId xmlns:a16="http://schemas.microsoft.com/office/drawing/2014/main" id="{62FFBE6C-6CAE-F1E1-C385-AE1FF1D6049F}"/>
              </a:ext>
            </a:extLst>
          </p:cNvPr>
          <p:cNvGrpSpPr/>
          <p:nvPr/>
        </p:nvGrpSpPr>
        <p:grpSpPr>
          <a:xfrm>
            <a:off x="2345980" y="2984422"/>
            <a:ext cx="404446" cy="395654"/>
            <a:chOff x="2347546" y="3033346"/>
            <a:chExt cx="404446" cy="395654"/>
          </a:xfrm>
        </p:grpSpPr>
        <p:sp>
          <p:nvSpPr>
            <p:cNvPr id="321" name="Rectangle 320">
              <a:extLst>
                <a:ext uri="{FF2B5EF4-FFF2-40B4-BE49-F238E27FC236}">
                  <a16:creationId xmlns:a16="http://schemas.microsoft.com/office/drawing/2014/main" id="{A60B6C1E-9184-DB57-4F8E-F4EF07B43D68}"/>
                </a:ext>
              </a:extLst>
            </p:cNvPr>
            <p:cNvSpPr/>
            <p:nvPr/>
          </p:nvSpPr>
          <p:spPr>
            <a:xfrm>
              <a:off x="2347546" y="3033346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2" name="Oval 321">
              <a:extLst>
                <a:ext uri="{FF2B5EF4-FFF2-40B4-BE49-F238E27FC236}">
                  <a16:creationId xmlns:a16="http://schemas.microsoft.com/office/drawing/2014/main" id="{18E5F031-9F8F-A4C0-094B-8BE8216D6A38}"/>
                </a:ext>
              </a:extLst>
            </p:cNvPr>
            <p:cNvSpPr/>
            <p:nvPr/>
          </p:nvSpPr>
          <p:spPr>
            <a:xfrm>
              <a:off x="2615809" y="313846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3" name="Oval 322">
              <a:extLst>
                <a:ext uri="{FF2B5EF4-FFF2-40B4-BE49-F238E27FC236}">
                  <a16:creationId xmlns:a16="http://schemas.microsoft.com/office/drawing/2014/main" id="{D99A4D3F-3853-E949-3343-193D41C5B9A3}"/>
                </a:ext>
              </a:extLst>
            </p:cNvPr>
            <p:cNvSpPr/>
            <p:nvPr/>
          </p:nvSpPr>
          <p:spPr>
            <a:xfrm>
              <a:off x="2438009" y="329721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4" name="Group 323">
            <a:extLst>
              <a:ext uri="{FF2B5EF4-FFF2-40B4-BE49-F238E27FC236}">
                <a16:creationId xmlns:a16="http://schemas.microsoft.com/office/drawing/2014/main" id="{467384B8-0BEC-B30A-54E5-E13CA1713106}"/>
              </a:ext>
            </a:extLst>
          </p:cNvPr>
          <p:cNvGrpSpPr/>
          <p:nvPr/>
        </p:nvGrpSpPr>
        <p:grpSpPr>
          <a:xfrm>
            <a:off x="1000395" y="2968557"/>
            <a:ext cx="404446" cy="395654"/>
            <a:chOff x="2347546" y="3033346"/>
            <a:chExt cx="404446" cy="395654"/>
          </a:xfrm>
        </p:grpSpPr>
        <p:sp>
          <p:nvSpPr>
            <p:cNvPr id="325" name="Rectangle 324">
              <a:extLst>
                <a:ext uri="{FF2B5EF4-FFF2-40B4-BE49-F238E27FC236}">
                  <a16:creationId xmlns:a16="http://schemas.microsoft.com/office/drawing/2014/main" id="{B460F13A-36A7-7268-653A-8BC1A44E28D6}"/>
                </a:ext>
              </a:extLst>
            </p:cNvPr>
            <p:cNvSpPr/>
            <p:nvPr/>
          </p:nvSpPr>
          <p:spPr>
            <a:xfrm>
              <a:off x="2347546" y="3033346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6" name="Oval 325">
              <a:extLst>
                <a:ext uri="{FF2B5EF4-FFF2-40B4-BE49-F238E27FC236}">
                  <a16:creationId xmlns:a16="http://schemas.microsoft.com/office/drawing/2014/main" id="{491BBCA2-690E-FEA5-CFC8-80AC10F21C86}"/>
                </a:ext>
              </a:extLst>
            </p:cNvPr>
            <p:cNvSpPr/>
            <p:nvPr/>
          </p:nvSpPr>
          <p:spPr>
            <a:xfrm>
              <a:off x="2615809" y="313846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7" name="Oval 326">
              <a:extLst>
                <a:ext uri="{FF2B5EF4-FFF2-40B4-BE49-F238E27FC236}">
                  <a16:creationId xmlns:a16="http://schemas.microsoft.com/office/drawing/2014/main" id="{DE0A8985-9713-8376-8B45-D6D19D3E29AF}"/>
                </a:ext>
              </a:extLst>
            </p:cNvPr>
            <p:cNvSpPr/>
            <p:nvPr/>
          </p:nvSpPr>
          <p:spPr>
            <a:xfrm>
              <a:off x="2438009" y="329721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8" name="Group 327">
            <a:extLst>
              <a:ext uri="{FF2B5EF4-FFF2-40B4-BE49-F238E27FC236}">
                <a16:creationId xmlns:a16="http://schemas.microsoft.com/office/drawing/2014/main" id="{9A828720-975D-051B-94AB-0F7F2B290C84}"/>
              </a:ext>
            </a:extLst>
          </p:cNvPr>
          <p:cNvGrpSpPr/>
          <p:nvPr/>
        </p:nvGrpSpPr>
        <p:grpSpPr>
          <a:xfrm>
            <a:off x="3665746" y="3001081"/>
            <a:ext cx="404446" cy="395654"/>
            <a:chOff x="2347546" y="3033346"/>
            <a:chExt cx="404446" cy="395654"/>
          </a:xfrm>
        </p:grpSpPr>
        <p:sp>
          <p:nvSpPr>
            <p:cNvPr id="329" name="Rectangle 328">
              <a:extLst>
                <a:ext uri="{FF2B5EF4-FFF2-40B4-BE49-F238E27FC236}">
                  <a16:creationId xmlns:a16="http://schemas.microsoft.com/office/drawing/2014/main" id="{DCC49126-DA72-C782-40C6-7CD6861084EB}"/>
                </a:ext>
              </a:extLst>
            </p:cNvPr>
            <p:cNvSpPr/>
            <p:nvPr/>
          </p:nvSpPr>
          <p:spPr>
            <a:xfrm>
              <a:off x="2347546" y="3033346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0" name="Oval 329">
              <a:extLst>
                <a:ext uri="{FF2B5EF4-FFF2-40B4-BE49-F238E27FC236}">
                  <a16:creationId xmlns:a16="http://schemas.microsoft.com/office/drawing/2014/main" id="{7A44C79B-4ED2-2F1E-EC9C-6E09AC099218}"/>
                </a:ext>
              </a:extLst>
            </p:cNvPr>
            <p:cNvSpPr/>
            <p:nvPr/>
          </p:nvSpPr>
          <p:spPr>
            <a:xfrm>
              <a:off x="2615809" y="313846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1" name="Oval 330">
              <a:extLst>
                <a:ext uri="{FF2B5EF4-FFF2-40B4-BE49-F238E27FC236}">
                  <a16:creationId xmlns:a16="http://schemas.microsoft.com/office/drawing/2014/main" id="{E68C04F7-D996-37D9-1B70-9A43263CC299}"/>
                </a:ext>
              </a:extLst>
            </p:cNvPr>
            <p:cNvSpPr/>
            <p:nvPr/>
          </p:nvSpPr>
          <p:spPr>
            <a:xfrm>
              <a:off x="2438009" y="329721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2" name="Group 331">
            <a:extLst>
              <a:ext uri="{FF2B5EF4-FFF2-40B4-BE49-F238E27FC236}">
                <a16:creationId xmlns:a16="http://schemas.microsoft.com/office/drawing/2014/main" id="{2F020E97-2777-5A50-9B98-BD6999975E5F}"/>
              </a:ext>
            </a:extLst>
          </p:cNvPr>
          <p:cNvGrpSpPr/>
          <p:nvPr/>
        </p:nvGrpSpPr>
        <p:grpSpPr>
          <a:xfrm>
            <a:off x="5008785" y="2975902"/>
            <a:ext cx="404446" cy="395654"/>
            <a:chOff x="2347546" y="3033346"/>
            <a:chExt cx="404446" cy="395654"/>
          </a:xfrm>
        </p:grpSpPr>
        <p:sp>
          <p:nvSpPr>
            <p:cNvPr id="333" name="Rectangle 332">
              <a:extLst>
                <a:ext uri="{FF2B5EF4-FFF2-40B4-BE49-F238E27FC236}">
                  <a16:creationId xmlns:a16="http://schemas.microsoft.com/office/drawing/2014/main" id="{B2EB0DA9-51C8-6273-3C3B-362534F81898}"/>
                </a:ext>
              </a:extLst>
            </p:cNvPr>
            <p:cNvSpPr/>
            <p:nvPr/>
          </p:nvSpPr>
          <p:spPr>
            <a:xfrm>
              <a:off x="2347546" y="3033346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" name="Oval 333">
              <a:extLst>
                <a:ext uri="{FF2B5EF4-FFF2-40B4-BE49-F238E27FC236}">
                  <a16:creationId xmlns:a16="http://schemas.microsoft.com/office/drawing/2014/main" id="{8D94C451-3C6D-6759-62B6-0C836E3CCD02}"/>
                </a:ext>
              </a:extLst>
            </p:cNvPr>
            <p:cNvSpPr/>
            <p:nvPr/>
          </p:nvSpPr>
          <p:spPr>
            <a:xfrm>
              <a:off x="2615809" y="313846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Oval 334">
              <a:extLst>
                <a:ext uri="{FF2B5EF4-FFF2-40B4-BE49-F238E27FC236}">
                  <a16:creationId xmlns:a16="http://schemas.microsoft.com/office/drawing/2014/main" id="{3DE5790A-FE24-1B50-EBD1-B25AB6E6C8AC}"/>
                </a:ext>
              </a:extLst>
            </p:cNvPr>
            <p:cNvSpPr/>
            <p:nvPr/>
          </p:nvSpPr>
          <p:spPr>
            <a:xfrm>
              <a:off x="2438009" y="329721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6" name="Group 335">
            <a:extLst>
              <a:ext uri="{FF2B5EF4-FFF2-40B4-BE49-F238E27FC236}">
                <a16:creationId xmlns:a16="http://schemas.microsoft.com/office/drawing/2014/main" id="{FAA4AB5B-E6AD-FA74-60F0-DE4A0174A2C4}"/>
              </a:ext>
            </a:extLst>
          </p:cNvPr>
          <p:cNvGrpSpPr/>
          <p:nvPr/>
        </p:nvGrpSpPr>
        <p:grpSpPr>
          <a:xfrm>
            <a:off x="6372690" y="2983694"/>
            <a:ext cx="404446" cy="395654"/>
            <a:chOff x="2347546" y="3033346"/>
            <a:chExt cx="404446" cy="395654"/>
          </a:xfrm>
        </p:grpSpPr>
        <p:sp>
          <p:nvSpPr>
            <p:cNvPr id="337" name="Rectangle 336">
              <a:extLst>
                <a:ext uri="{FF2B5EF4-FFF2-40B4-BE49-F238E27FC236}">
                  <a16:creationId xmlns:a16="http://schemas.microsoft.com/office/drawing/2014/main" id="{411C6FEB-6668-07D3-572D-9BC263A2ECEE}"/>
                </a:ext>
              </a:extLst>
            </p:cNvPr>
            <p:cNvSpPr/>
            <p:nvPr/>
          </p:nvSpPr>
          <p:spPr>
            <a:xfrm>
              <a:off x="2347546" y="3033346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Oval 337">
              <a:extLst>
                <a:ext uri="{FF2B5EF4-FFF2-40B4-BE49-F238E27FC236}">
                  <a16:creationId xmlns:a16="http://schemas.microsoft.com/office/drawing/2014/main" id="{9DDE43FC-4287-3CBC-F777-D89561070289}"/>
                </a:ext>
              </a:extLst>
            </p:cNvPr>
            <p:cNvSpPr/>
            <p:nvPr/>
          </p:nvSpPr>
          <p:spPr>
            <a:xfrm>
              <a:off x="2615809" y="313846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Oval 338">
              <a:extLst>
                <a:ext uri="{FF2B5EF4-FFF2-40B4-BE49-F238E27FC236}">
                  <a16:creationId xmlns:a16="http://schemas.microsoft.com/office/drawing/2014/main" id="{6ACDE19D-A060-EF27-3C28-8BC180462058}"/>
                </a:ext>
              </a:extLst>
            </p:cNvPr>
            <p:cNvSpPr/>
            <p:nvPr/>
          </p:nvSpPr>
          <p:spPr>
            <a:xfrm>
              <a:off x="2438009" y="329721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0" name="Group 339">
            <a:extLst>
              <a:ext uri="{FF2B5EF4-FFF2-40B4-BE49-F238E27FC236}">
                <a16:creationId xmlns:a16="http://schemas.microsoft.com/office/drawing/2014/main" id="{B26D6EAF-E14A-4567-03CA-8E7399B3BBA3}"/>
              </a:ext>
            </a:extLst>
          </p:cNvPr>
          <p:cNvGrpSpPr/>
          <p:nvPr/>
        </p:nvGrpSpPr>
        <p:grpSpPr>
          <a:xfrm>
            <a:off x="7724601" y="3017263"/>
            <a:ext cx="404446" cy="395654"/>
            <a:chOff x="2347546" y="3033346"/>
            <a:chExt cx="404446" cy="395654"/>
          </a:xfrm>
        </p:grpSpPr>
        <p:sp>
          <p:nvSpPr>
            <p:cNvPr id="341" name="Rectangle 340">
              <a:extLst>
                <a:ext uri="{FF2B5EF4-FFF2-40B4-BE49-F238E27FC236}">
                  <a16:creationId xmlns:a16="http://schemas.microsoft.com/office/drawing/2014/main" id="{F8D9CBA1-F328-DEC8-28B1-CC1ADC55E93A}"/>
                </a:ext>
              </a:extLst>
            </p:cNvPr>
            <p:cNvSpPr/>
            <p:nvPr/>
          </p:nvSpPr>
          <p:spPr>
            <a:xfrm>
              <a:off x="2347546" y="3033346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2" name="Oval 341">
              <a:extLst>
                <a:ext uri="{FF2B5EF4-FFF2-40B4-BE49-F238E27FC236}">
                  <a16:creationId xmlns:a16="http://schemas.microsoft.com/office/drawing/2014/main" id="{353DA6C4-4C83-B667-39C5-58ABACAEEE93}"/>
                </a:ext>
              </a:extLst>
            </p:cNvPr>
            <p:cNvSpPr/>
            <p:nvPr/>
          </p:nvSpPr>
          <p:spPr>
            <a:xfrm>
              <a:off x="2615809" y="313846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3" name="Oval 342">
              <a:extLst>
                <a:ext uri="{FF2B5EF4-FFF2-40B4-BE49-F238E27FC236}">
                  <a16:creationId xmlns:a16="http://schemas.microsoft.com/office/drawing/2014/main" id="{F1F1B673-5F70-F0B2-E710-E28430D93FD1}"/>
                </a:ext>
              </a:extLst>
            </p:cNvPr>
            <p:cNvSpPr/>
            <p:nvPr/>
          </p:nvSpPr>
          <p:spPr>
            <a:xfrm>
              <a:off x="2438009" y="329721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8DE88C6E-9DB6-8D58-38D9-3663859085BA}"/>
              </a:ext>
            </a:extLst>
          </p:cNvPr>
          <p:cNvGrpSpPr/>
          <p:nvPr/>
        </p:nvGrpSpPr>
        <p:grpSpPr>
          <a:xfrm>
            <a:off x="1000395" y="3696831"/>
            <a:ext cx="404446" cy="395654"/>
            <a:chOff x="2347546" y="3575684"/>
            <a:chExt cx="404446" cy="395654"/>
          </a:xfrm>
        </p:grpSpPr>
        <p:sp>
          <p:nvSpPr>
            <p:cNvPr id="345" name="Rectangle 344">
              <a:extLst>
                <a:ext uri="{FF2B5EF4-FFF2-40B4-BE49-F238E27FC236}">
                  <a16:creationId xmlns:a16="http://schemas.microsoft.com/office/drawing/2014/main" id="{223718CD-F62F-6C60-E735-9C636A1E83AE}"/>
                </a:ext>
              </a:extLst>
            </p:cNvPr>
            <p:cNvSpPr/>
            <p:nvPr/>
          </p:nvSpPr>
          <p:spPr>
            <a:xfrm>
              <a:off x="2347546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6" name="Oval 345">
              <a:extLst>
                <a:ext uri="{FF2B5EF4-FFF2-40B4-BE49-F238E27FC236}">
                  <a16:creationId xmlns:a16="http://schemas.microsoft.com/office/drawing/2014/main" id="{FCEEF64C-DFA1-E87E-B6E6-8F701498B8C8}"/>
                </a:ext>
              </a:extLst>
            </p:cNvPr>
            <p:cNvSpPr/>
            <p:nvPr/>
          </p:nvSpPr>
          <p:spPr>
            <a:xfrm>
              <a:off x="2615809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7" name="Oval 346">
              <a:extLst>
                <a:ext uri="{FF2B5EF4-FFF2-40B4-BE49-F238E27FC236}">
                  <a16:creationId xmlns:a16="http://schemas.microsoft.com/office/drawing/2014/main" id="{B6289A62-D880-2B96-926B-2D3BF55AC325}"/>
                </a:ext>
              </a:extLst>
            </p:cNvPr>
            <p:cNvSpPr/>
            <p:nvPr/>
          </p:nvSpPr>
          <p:spPr>
            <a:xfrm>
              <a:off x="2438009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8" name="Oval 347">
              <a:extLst>
                <a:ext uri="{FF2B5EF4-FFF2-40B4-BE49-F238E27FC236}">
                  <a16:creationId xmlns:a16="http://schemas.microsoft.com/office/drawing/2014/main" id="{DCC2E870-D216-46FE-AF8D-C8025B52539B}"/>
                </a:ext>
              </a:extLst>
            </p:cNvPr>
            <p:cNvSpPr/>
            <p:nvPr/>
          </p:nvSpPr>
          <p:spPr>
            <a:xfrm>
              <a:off x="2526909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9" name="Group 348">
            <a:extLst>
              <a:ext uri="{FF2B5EF4-FFF2-40B4-BE49-F238E27FC236}">
                <a16:creationId xmlns:a16="http://schemas.microsoft.com/office/drawing/2014/main" id="{DC1D833D-563C-8795-B842-0FB13AEC9864}"/>
              </a:ext>
            </a:extLst>
          </p:cNvPr>
          <p:cNvGrpSpPr/>
          <p:nvPr/>
        </p:nvGrpSpPr>
        <p:grpSpPr>
          <a:xfrm>
            <a:off x="2342828" y="3708317"/>
            <a:ext cx="404446" cy="395654"/>
            <a:chOff x="2347546" y="3575684"/>
            <a:chExt cx="404446" cy="395654"/>
          </a:xfrm>
        </p:grpSpPr>
        <p:sp>
          <p:nvSpPr>
            <p:cNvPr id="350" name="Rectangle 349">
              <a:extLst>
                <a:ext uri="{FF2B5EF4-FFF2-40B4-BE49-F238E27FC236}">
                  <a16:creationId xmlns:a16="http://schemas.microsoft.com/office/drawing/2014/main" id="{5871CA6C-1037-49D7-5DF8-1820D3A02646}"/>
                </a:ext>
              </a:extLst>
            </p:cNvPr>
            <p:cNvSpPr/>
            <p:nvPr/>
          </p:nvSpPr>
          <p:spPr>
            <a:xfrm>
              <a:off x="2347546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1" name="Oval 350">
              <a:extLst>
                <a:ext uri="{FF2B5EF4-FFF2-40B4-BE49-F238E27FC236}">
                  <a16:creationId xmlns:a16="http://schemas.microsoft.com/office/drawing/2014/main" id="{FF97A5D1-99AF-8F3B-8609-F1AC59E004BC}"/>
                </a:ext>
              </a:extLst>
            </p:cNvPr>
            <p:cNvSpPr/>
            <p:nvPr/>
          </p:nvSpPr>
          <p:spPr>
            <a:xfrm>
              <a:off x="2615809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2" name="Oval 351">
              <a:extLst>
                <a:ext uri="{FF2B5EF4-FFF2-40B4-BE49-F238E27FC236}">
                  <a16:creationId xmlns:a16="http://schemas.microsoft.com/office/drawing/2014/main" id="{35165D43-5CA3-78C4-CFB8-61C63142458C}"/>
                </a:ext>
              </a:extLst>
            </p:cNvPr>
            <p:cNvSpPr/>
            <p:nvPr/>
          </p:nvSpPr>
          <p:spPr>
            <a:xfrm>
              <a:off x="2438009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3" name="Oval 352">
              <a:extLst>
                <a:ext uri="{FF2B5EF4-FFF2-40B4-BE49-F238E27FC236}">
                  <a16:creationId xmlns:a16="http://schemas.microsoft.com/office/drawing/2014/main" id="{173E91C8-953F-4250-D854-7B7AC5D86AC9}"/>
                </a:ext>
              </a:extLst>
            </p:cNvPr>
            <p:cNvSpPr/>
            <p:nvPr/>
          </p:nvSpPr>
          <p:spPr>
            <a:xfrm>
              <a:off x="2526909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4" name="Group 353">
            <a:extLst>
              <a:ext uri="{FF2B5EF4-FFF2-40B4-BE49-F238E27FC236}">
                <a16:creationId xmlns:a16="http://schemas.microsoft.com/office/drawing/2014/main" id="{8E5D5563-2A0D-B827-9C0D-46BB69214951}"/>
              </a:ext>
            </a:extLst>
          </p:cNvPr>
          <p:cNvGrpSpPr/>
          <p:nvPr/>
        </p:nvGrpSpPr>
        <p:grpSpPr>
          <a:xfrm>
            <a:off x="3664964" y="3722246"/>
            <a:ext cx="404446" cy="395654"/>
            <a:chOff x="2347546" y="3575684"/>
            <a:chExt cx="404446" cy="395654"/>
          </a:xfrm>
        </p:grpSpPr>
        <p:sp>
          <p:nvSpPr>
            <p:cNvPr id="355" name="Rectangle 354">
              <a:extLst>
                <a:ext uri="{FF2B5EF4-FFF2-40B4-BE49-F238E27FC236}">
                  <a16:creationId xmlns:a16="http://schemas.microsoft.com/office/drawing/2014/main" id="{AAD6F9FD-B7CB-E301-EF3B-B0CEF6A485EF}"/>
                </a:ext>
              </a:extLst>
            </p:cNvPr>
            <p:cNvSpPr/>
            <p:nvPr/>
          </p:nvSpPr>
          <p:spPr>
            <a:xfrm>
              <a:off x="2347546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6" name="Oval 355">
              <a:extLst>
                <a:ext uri="{FF2B5EF4-FFF2-40B4-BE49-F238E27FC236}">
                  <a16:creationId xmlns:a16="http://schemas.microsoft.com/office/drawing/2014/main" id="{2D12776B-F262-769E-748D-2FE801B66071}"/>
                </a:ext>
              </a:extLst>
            </p:cNvPr>
            <p:cNvSpPr/>
            <p:nvPr/>
          </p:nvSpPr>
          <p:spPr>
            <a:xfrm>
              <a:off x="2615809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7" name="Oval 356">
              <a:extLst>
                <a:ext uri="{FF2B5EF4-FFF2-40B4-BE49-F238E27FC236}">
                  <a16:creationId xmlns:a16="http://schemas.microsoft.com/office/drawing/2014/main" id="{B0CC74F3-AA40-34B1-3E90-FF521B1FD353}"/>
                </a:ext>
              </a:extLst>
            </p:cNvPr>
            <p:cNvSpPr/>
            <p:nvPr/>
          </p:nvSpPr>
          <p:spPr>
            <a:xfrm>
              <a:off x="2438009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8" name="Oval 357">
              <a:extLst>
                <a:ext uri="{FF2B5EF4-FFF2-40B4-BE49-F238E27FC236}">
                  <a16:creationId xmlns:a16="http://schemas.microsoft.com/office/drawing/2014/main" id="{5E494F9E-D187-0D3F-DAC4-0A3612A4822A}"/>
                </a:ext>
              </a:extLst>
            </p:cNvPr>
            <p:cNvSpPr/>
            <p:nvPr/>
          </p:nvSpPr>
          <p:spPr>
            <a:xfrm>
              <a:off x="2526909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9" name="Group 358">
            <a:extLst>
              <a:ext uri="{FF2B5EF4-FFF2-40B4-BE49-F238E27FC236}">
                <a16:creationId xmlns:a16="http://schemas.microsoft.com/office/drawing/2014/main" id="{3EFCAE5E-2A42-2544-D1C6-AAD99AA2B0AF}"/>
              </a:ext>
            </a:extLst>
          </p:cNvPr>
          <p:cNvGrpSpPr/>
          <p:nvPr/>
        </p:nvGrpSpPr>
        <p:grpSpPr>
          <a:xfrm>
            <a:off x="5016324" y="3704066"/>
            <a:ext cx="404446" cy="395654"/>
            <a:chOff x="2347546" y="3575684"/>
            <a:chExt cx="404446" cy="395654"/>
          </a:xfrm>
        </p:grpSpPr>
        <p:sp>
          <p:nvSpPr>
            <p:cNvPr id="360" name="Rectangle 359">
              <a:extLst>
                <a:ext uri="{FF2B5EF4-FFF2-40B4-BE49-F238E27FC236}">
                  <a16:creationId xmlns:a16="http://schemas.microsoft.com/office/drawing/2014/main" id="{9F6037BC-D2F4-8ADE-D7B5-CCDCE57B87ED}"/>
                </a:ext>
              </a:extLst>
            </p:cNvPr>
            <p:cNvSpPr/>
            <p:nvPr/>
          </p:nvSpPr>
          <p:spPr>
            <a:xfrm>
              <a:off x="2347546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1" name="Oval 360">
              <a:extLst>
                <a:ext uri="{FF2B5EF4-FFF2-40B4-BE49-F238E27FC236}">
                  <a16:creationId xmlns:a16="http://schemas.microsoft.com/office/drawing/2014/main" id="{18E79DE6-2DAD-C66D-F48B-80BF7FA1F1D8}"/>
                </a:ext>
              </a:extLst>
            </p:cNvPr>
            <p:cNvSpPr/>
            <p:nvPr/>
          </p:nvSpPr>
          <p:spPr>
            <a:xfrm>
              <a:off x="2615809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2" name="Oval 361">
              <a:extLst>
                <a:ext uri="{FF2B5EF4-FFF2-40B4-BE49-F238E27FC236}">
                  <a16:creationId xmlns:a16="http://schemas.microsoft.com/office/drawing/2014/main" id="{DD6CE7FC-C09A-DD62-9D70-F968285C8241}"/>
                </a:ext>
              </a:extLst>
            </p:cNvPr>
            <p:cNvSpPr/>
            <p:nvPr/>
          </p:nvSpPr>
          <p:spPr>
            <a:xfrm>
              <a:off x="2438009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3" name="Oval 362">
              <a:extLst>
                <a:ext uri="{FF2B5EF4-FFF2-40B4-BE49-F238E27FC236}">
                  <a16:creationId xmlns:a16="http://schemas.microsoft.com/office/drawing/2014/main" id="{E14C3748-086B-4277-DC53-2220F444827B}"/>
                </a:ext>
              </a:extLst>
            </p:cNvPr>
            <p:cNvSpPr/>
            <p:nvPr/>
          </p:nvSpPr>
          <p:spPr>
            <a:xfrm>
              <a:off x="2526909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4" name="Group 363">
            <a:extLst>
              <a:ext uri="{FF2B5EF4-FFF2-40B4-BE49-F238E27FC236}">
                <a16:creationId xmlns:a16="http://schemas.microsoft.com/office/drawing/2014/main" id="{44A22CE4-313F-07DE-73C7-12B5E78FE530}"/>
              </a:ext>
            </a:extLst>
          </p:cNvPr>
          <p:cNvGrpSpPr/>
          <p:nvPr/>
        </p:nvGrpSpPr>
        <p:grpSpPr>
          <a:xfrm>
            <a:off x="6360486" y="3703734"/>
            <a:ext cx="404446" cy="395654"/>
            <a:chOff x="2347546" y="3575684"/>
            <a:chExt cx="404446" cy="395654"/>
          </a:xfrm>
        </p:grpSpPr>
        <p:sp>
          <p:nvSpPr>
            <p:cNvPr id="365" name="Rectangle 364">
              <a:extLst>
                <a:ext uri="{FF2B5EF4-FFF2-40B4-BE49-F238E27FC236}">
                  <a16:creationId xmlns:a16="http://schemas.microsoft.com/office/drawing/2014/main" id="{5D3877E3-32E4-9284-8A7C-FF51EE15DFFB}"/>
                </a:ext>
              </a:extLst>
            </p:cNvPr>
            <p:cNvSpPr/>
            <p:nvPr/>
          </p:nvSpPr>
          <p:spPr>
            <a:xfrm>
              <a:off x="2347546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6" name="Oval 365">
              <a:extLst>
                <a:ext uri="{FF2B5EF4-FFF2-40B4-BE49-F238E27FC236}">
                  <a16:creationId xmlns:a16="http://schemas.microsoft.com/office/drawing/2014/main" id="{B11222DF-7934-AC1F-D23A-FF41DF45324B}"/>
                </a:ext>
              </a:extLst>
            </p:cNvPr>
            <p:cNvSpPr/>
            <p:nvPr/>
          </p:nvSpPr>
          <p:spPr>
            <a:xfrm>
              <a:off x="2615809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7" name="Oval 366">
              <a:extLst>
                <a:ext uri="{FF2B5EF4-FFF2-40B4-BE49-F238E27FC236}">
                  <a16:creationId xmlns:a16="http://schemas.microsoft.com/office/drawing/2014/main" id="{97E84746-58F0-A53F-FFF3-ED96D87DD61E}"/>
                </a:ext>
              </a:extLst>
            </p:cNvPr>
            <p:cNvSpPr/>
            <p:nvPr/>
          </p:nvSpPr>
          <p:spPr>
            <a:xfrm>
              <a:off x="2438009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8" name="Oval 367">
              <a:extLst>
                <a:ext uri="{FF2B5EF4-FFF2-40B4-BE49-F238E27FC236}">
                  <a16:creationId xmlns:a16="http://schemas.microsoft.com/office/drawing/2014/main" id="{0FDC287A-1D06-0FA1-86DA-65F5D3868F80}"/>
                </a:ext>
              </a:extLst>
            </p:cNvPr>
            <p:cNvSpPr/>
            <p:nvPr/>
          </p:nvSpPr>
          <p:spPr>
            <a:xfrm>
              <a:off x="2526909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9" name="Group 368">
            <a:extLst>
              <a:ext uri="{FF2B5EF4-FFF2-40B4-BE49-F238E27FC236}">
                <a16:creationId xmlns:a16="http://schemas.microsoft.com/office/drawing/2014/main" id="{97AC5C48-C53D-8D90-5382-068AC0167496}"/>
              </a:ext>
            </a:extLst>
          </p:cNvPr>
          <p:cNvGrpSpPr/>
          <p:nvPr/>
        </p:nvGrpSpPr>
        <p:grpSpPr>
          <a:xfrm>
            <a:off x="7701547" y="3726040"/>
            <a:ext cx="404446" cy="395654"/>
            <a:chOff x="2347546" y="3575684"/>
            <a:chExt cx="404446" cy="395654"/>
          </a:xfrm>
        </p:grpSpPr>
        <p:sp>
          <p:nvSpPr>
            <p:cNvPr id="370" name="Rectangle 369">
              <a:extLst>
                <a:ext uri="{FF2B5EF4-FFF2-40B4-BE49-F238E27FC236}">
                  <a16:creationId xmlns:a16="http://schemas.microsoft.com/office/drawing/2014/main" id="{A5184D1D-624D-739A-500D-F2EA1606DB75}"/>
                </a:ext>
              </a:extLst>
            </p:cNvPr>
            <p:cNvSpPr/>
            <p:nvPr/>
          </p:nvSpPr>
          <p:spPr>
            <a:xfrm>
              <a:off x="2347546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1" name="Oval 370">
              <a:extLst>
                <a:ext uri="{FF2B5EF4-FFF2-40B4-BE49-F238E27FC236}">
                  <a16:creationId xmlns:a16="http://schemas.microsoft.com/office/drawing/2014/main" id="{036FA9DA-E1CC-B732-CA68-DFBA5EA69D59}"/>
                </a:ext>
              </a:extLst>
            </p:cNvPr>
            <p:cNvSpPr/>
            <p:nvPr/>
          </p:nvSpPr>
          <p:spPr>
            <a:xfrm>
              <a:off x="2615809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2" name="Oval 371">
              <a:extLst>
                <a:ext uri="{FF2B5EF4-FFF2-40B4-BE49-F238E27FC236}">
                  <a16:creationId xmlns:a16="http://schemas.microsoft.com/office/drawing/2014/main" id="{45F09BE9-3DD3-F6AF-4AB2-4358A33369A8}"/>
                </a:ext>
              </a:extLst>
            </p:cNvPr>
            <p:cNvSpPr/>
            <p:nvPr/>
          </p:nvSpPr>
          <p:spPr>
            <a:xfrm>
              <a:off x="2438009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3" name="Oval 372">
              <a:extLst>
                <a:ext uri="{FF2B5EF4-FFF2-40B4-BE49-F238E27FC236}">
                  <a16:creationId xmlns:a16="http://schemas.microsoft.com/office/drawing/2014/main" id="{79A9E0B0-1267-4A41-83C3-7F54C3B53B42}"/>
                </a:ext>
              </a:extLst>
            </p:cNvPr>
            <p:cNvSpPr/>
            <p:nvPr/>
          </p:nvSpPr>
          <p:spPr>
            <a:xfrm>
              <a:off x="2526909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4" name="Group 373">
            <a:extLst>
              <a:ext uri="{FF2B5EF4-FFF2-40B4-BE49-F238E27FC236}">
                <a16:creationId xmlns:a16="http://schemas.microsoft.com/office/drawing/2014/main" id="{64C2EAC3-66CA-3BD3-6F69-BDCD9D548A93}"/>
              </a:ext>
            </a:extLst>
          </p:cNvPr>
          <p:cNvGrpSpPr/>
          <p:nvPr/>
        </p:nvGrpSpPr>
        <p:grpSpPr>
          <a:xfrm>
            <a:off x="1007100" y="4457069"/>
            <a:ext cx="404446" cy="395654"/>
            <a:chOff x="2931355" y="2497015"/>
            <a:chExt cx="404446" cy="395654"/>
          </a:xfrm>
        </p:grpSpPr>
        <p:sp>
          <p:nvSpPr>
            <p:cNvPr id="375" name="Rectangle 374">
              <a:extLst>
                <a:ext uri="{FF2B5EF4-FFF2-40B4-BE49-F238E27FC236}">
                  <a16:creationId xmlns:a16="http://schemas.microsoft.com/office/drawing/2014/main" id="{3D4DDEFD-A857-1F5E-1DFE-9849D1470627}"/>
                </a:ext>
              </a:extLst>
            </p:cNvPr>
            <p:cNvSpPr/>
            <p:nvPr/>
          </p:nvSpPr>
          <p:spPr>
            <a:xfrm>
              <a:off x="2931355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6" name="Oval 375">
              <a:extLst>
                <a:ext uri="{FF2B5EF4-FFF2-40B4-BE49-F238E27FC236}">
                  <a16:creationId xmlns:a16="http://schemas.microsoft.com/office/drawing/2014/main" id="{860F3133-AB50-0BFE-EED0-93BFC122C26E}"/>
                </a:ext>
              </a:extLst>
            </p:cNvPr>
            <p:cNvSpPr/>
            <p:nvPr/>
          </p:nvSpPr>
          <p:spPr>
            <a:xfrm>
              <a:off x="3199618" y="26021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7" name="Oval 376">
              <a:extLst>
                <a:ext uri="{FF2B5EF4-FFF2-40B4-BE49-F238E27FC236}">
                  <a16:creationId xmlns:a16="http://schemas.microsoft.com/office/drawing/2014/main" id="{DD6CF57B-0D8E-E38E-0678-55A5B95554FF}"/>
                </a:ext>
              </a:extLst>
            </p:cNvPr>
            <p:cNvSpPr/>
            <p:nvPr/>
          </p:nvSpPr>
          <p:spPr>
            <a:xfrm>
              <a:off x="3021818" y="27608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8" name="Oval 377">
              <a:extLst>
                <a:ext uri="{FF2B5EF4-FFF2-40B4-BE49-F238E27FC236}">
                  <a16:creationId xmlns:a16="http://schemas.microsoft.com/office/drawing/2014/main" id="{786B2BFA-AD61-9A23-7ADA-A9BADE013CC8}"/>
                </a:ext>
              </a:extLst>
            </p:cNvPr>
            <p:cNvSpPr/>
            <p:nvPr/>
          </p:nvSpPr>
          <p:spPr>
            <a:xfrm>
              <a:off x="3202793" y="27545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9" name="Oval 378">
              <a:extLst>
                <a:ext uri="{FF2B5EF4-FFF2-40B4-BE49-F238E27FC236}">
                  <a16:creationId xmlns:a16="http://schemas.microsoft.com/office/drawing/2014/main" id="{F3556F35-CFFA-D17A-C82B-B889136DC176}"/>
                </a:ext>
              </a:extLst>
            </p:cNvPr>
            <p:cNvSpPr/>
            <p:nvPr/>
          </p:nvSpPr>
          <p:spPr>
            <a:xfrm>
              <a:off x="3021818" y="259895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0" name="Group 379">
            <a:extLst>
              <a:ext uri="{FF2B5EF4-FFF2-40B4-BE49-F238E27FC236}">
                <a16:creationId xmlns:a16="http://schemas.microsoft.com/office/drawing/2014/main" id="{CC9E1615-1790-AC3A-CAA2-765E5FB1E5FD}"/>
              </a:ext>
            </a:extLst>
          </p:cNvPr>
          <p:cNvGrpSpPr/>
          <p:nvPr/>
        </p:nvGrpSpPr>
        <p:grpSpPr>
          <a:xfrm>
            <a:off x="2339460" y="4446252"/>
            <a:ext cx="404446" cy="395654"/>
            <a:chOff x="2931355" y="2497015"/>
            <a:chExt cx="404446" cy="395654"/>
          </a:xfrm>
        </p:grpSpPr>
        <p:sp>
          <p:nvSpPr>
            <p:cNvPr id="381" name="Rectangle 380">
              <a:extLst>
                <a:ext uri="{FF2B5EF4-FFF2-40B4-BE49-F238E27FC236}">
                  <a16:creationId xmlns:a16="http://schemas.microsoft.com/office/drawing/2014/main" id="{55706AE1-FD6D-FF5B-3941-AE755D2BC3B7}"/>
                </a:ext>
              </a:extLst>
            </p:cNvPr>
            <p:cNvSpPr/>
            <p:nvPr/>
          </p:nvSpPr>
          <p:spPr>
            <a:xfrm>
              <a:off x="2931355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2" name="Oval 381">
              <a:extLst>
                <a:ext uri="{FF2B5EF4-FFF2-40B4-BE49-F238E27FC236}">
                  <a16:creationId xmlns:a16="http://schemas.microsoft.com/office/drawing/2014/main" id="{39588DB9-57A2-0CF3-3B47-724873755B35}"/>
                </a:ext>
              </a:extLst>
            </p:cNvPr>
            <p:cNvSpPr/>
            <p:nvPr/>
          </p:nvSpPr>
          <p:spPr>
            <a:xfrm>
              <a:off x="3199618" y="26021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3" name="Oval 382">
              <a:extLst>
                <a:ext uri="{FF2B5EF4-FFF2-40B4-BE49-F238E27FC236}">
                  <a16:creationId xmlns:a16="http://schemas.microsoft.com/office/drawing/2014/main" id="{940A7A6D-114C-7B82-DF11-4B3E2099EC7A}"/>
                </a:ext>
              </a:extLst>
            </p:cNvPr>
            <p:cNvSpPr/>
            <p:nvPr/>
          </p:nvSpPr>
          <p:spPr>
            <a:xfrm>
              <a:off x="3021818" y="27608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4" name="Oval 383">
              <a:extLst>
                <a:ext uri="{FF2B5EF4-FFF2-40B4-BE49-F238E27FC236}">
                  <a16:creationId xmlns:a16="http://schemas.microsoft.com/office/drawing/2014/main" id="{A8544F5B-70AF-020A-51F7-089F2F317F76}"/>
                </a:ext>
              </a:extLst>
            </p:cNvPr>
            <p:cNvSpPr/>
            <p:nvPr/>
          </p:nvSpPr>
          <p:spPr>
            <a:xfrm>
              <a:off x="3202793" y="27545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5" name="Oval 384">
              <a:extLst>
                <a:ext uri="{FF2B5EF4-FFF2-40B4-BE49-F238E27FC236}">
                  <a16:creationId xmlns:a16="http://schemas.microsoft.com/office/drawing/2014/main" id="{CB3D29DC-3794-1DDF-8445-435829EAB6E2}"/>
                </a:ext>
              </a:extLst>
            </p:cNvPr>
            <p:cNvSpPr/>
            <p:nvPr/>
          </p:nvSpPr>
          <p:spPr>
            <a:xfrm>
              <a:off x="3021818" y="259895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6" name="Group 385">
            <a:extLst>
              <a:ext uri="{FF2B5EF4-FFF2-40B4-BE49-F238E27FC236}">
                <a16:creationId xmlns:a16="http://schemas.microsoft.com/office/drawing/2014/main" id="{CF656C4F-258A-37F3-95E9-D5A5B4F312B7}"/>
              </a:ext>
            </a:extLst>
          </p:cNvPr>
          <p:cNvGrpSpPr/>
          <p:nvPr/>
        </p:nvGrpSpPr>
        <p:grpSpPr>
          <a:xfrm>
            <a:off x="3660258" y="4473251"/>
            <a:ext cx="404446" cy="395654"/>
            <a:chOff x="2931355" y="2497015"/>
            <a:chExt cx="404446" cy="395654"/>
          </a:xfrm>
        </p:grpSpPr>
        <p:sp>
          <p:nvSpPr>
            <p:cNvPr id="387" name="Rectangle 386">
              <a:extLst>
                <a:ext uri="{FF2B5EF4-FFF2-40B4-BE49-F238E27FC236}">
                  <a16:creationId xmlns:a16="http://schemas.microsoft.com/office/drawing/2014/main" id="{D0476D07-7477-8B33-B81A-42645E213045}"/>
                </a:ext>
              </a:extLst>
            </p:cNvPr>
            <p:cNvSpPr/>
            <p:nvPr/>
          </p:nvSpPr>
          <p:spPr>
            <a:xfrm>
              <a:off x="2931355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8" name="Oval 387">
              <a:extLst>
                <a:ext uri="{FF2B5EF4-FFF2-40B4-BE49-F238E27FC236}">
                  <a16:creationId xmlns:a16="http://schemas.microsoft.com/office/drawing/2014/main" id="{1A871B88-BC66-D2B9-CD86-65A79238B177}"/>
                </a:ext>
              </a:extLst>
            </p:cNvPr>
            <p:cNvSpPr/>
            <p:nvPr/>
          </p:nvSpPr>
          <p:spPr>
            <a:xfrm>
              <a:off x="3199618" y="26021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9" name="Oval 388">
              <a:extLst>
                <a:ext uri="{FF2B5EF4-FFF2-40B4-BE49-F238E27FC236}">
                  <a16:creationId xmlns:a16="http://schemas.microsoft.com/office/drawing/2014/main" id="{2AF3E6E5-A3BF-95F7-C3F9-43E5F6B5C019}"/>
                </a:ext>
              </a:extLst>
            </p:cNvPr>
            <p:cNvSpPr/>
            <p:nvPr/>
          </p:nvSpPr>
          <p:spPr>
            <a:xfrm>
              <a:off x="3021818" y="27608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0" name="Oval 389">
              <a:extLst>
                <a:ext uri="{FF2B5EF4-FFF2-40B4-BE49-F238E27FC236}">
                  <a16:creationId xmlns:a16="http://schemas.microsoft.com/office/drawing/2014/main" id="{A3E589BA-FE9A-546B-C2A1-9A14837FCD9A}"/>
                </a:ext>
              </a:extLst>
            </p:cNvPr>
            <p:cNvSpPr/>
            <p:nvPr/>
          </p:nvSpPr>
          <p:spPr>
            <a:xfrm>
              <a:off x="3202793" y="27545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1" name="Oval 390">
              <a:extLst>
                <a:ext uri="{FF2B5EF4-FFF2-40B4-BE49-F238E27FC236}">
                  <a16:creationId xmlns:a16="http://schemas.microsoft.com/office/drawing/2014/main" id="{C67B5DDB-17F7-D942-70F9-86EEA7D46C5B}"/>
                </a:ext>
              </a:extLst>
            </p:cNvPr>
            <p:cNvSpPr/>
            <p:nvPr/>
          </p:nvSpPr>
          <p:spPr>
            <a:xfrm>
              <a:off x="3021818" y="259895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2" name="Group 391">
            <a:extLst>
              <a:ext uri="{FF2B5EF4-FFF2-40B4-BE49-F238E27FC236}">
                <a16:creationId xmlns:a16="http://schemas.microsoft.com/office/drawing/2014/main" id="{B2FACF75-016D-7B64-13C1-D49254741022}"/>
              </a:ext>
            </a:extLst>
          </p:cNvPr>
          <p:cNvGrpSpPr/>
          <p:nvPr/>
        </p:nvGrpSpPr>
        <p:grpSpPr>
          <a:xfrm>
            <a:off x="5006807" y="4457069"/>
            <a:ext cx="404446" cy="395654"/>
            <a:chOff x="2931355" y="2497015"/>
            <a:chExt cx="404446" cy="395654"/>
          </a:xfrm>
        </p:grpSpPr>
        <p:sp>
          <p:nvSpPr>
            <p:cNvPr id="393" name="Rectangle 392">
              <a:extLst>
                <a:ext uri="{FF2B5EF4-FFF2-40B4-BE49-F238E27FC236}">
                  <a16:creationId xmlns:a16="http://schemas.microsoft.com/office/drawing/2014/main" id="{02E35617-2DCB-A1AC-9D28-9803C9CE0D57}"/>
                </a:ext>
              </a:extLst>
            </p:cNvPr>
            <p:cNvSpPr/>
            <p:nvPr/>
          </p:nvSpPr>
          <p:spPr>
            <a:xfrm>
              <a:off x="2931355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4" name="Oval 393">
              <a:extLst>
                <a:ext uri="{FF2B5EF4-FFF2-40B4-BE49-F238E27FC236}">
                  <a16:creationId xmlns:a16="http://schemas.microsoft.com/office/drawing/2014/main" id="{B296B144-C0E5-6BB7-54DE-9692DA5EEEEF}"/>
                </a:ext>
              </a:extLst>
            </p:cNvPr>
            <p:cNvSpPr/>
            <p:nvPr/>
          </p:nvSpPr>
          <p:spPr>
            <a:xfrm>
              <a:off x="3199618" y="26021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5" name="Oval 394">
              <a:extLst>
                <a:ext uri="{FF2B5EF4-FFF2-40B4-BE49-F238E27FC236}">
                  <a16:creationId xmlns:a16="http://schemas.microsoft.com/office/drawing/2014/main" id="{69C335A0-019B-CFBF-4B50-2D595E7B3E4B}"/>
                </a:ext>
              </a:extLst>
            </p:cNvPr>
            <p:cNvSpPr/>
            <p:nvPr/>
          </p:nvSpPr>
          <p:spPr>
            <a:xfrm>
              <a:off x="3021818" y="27608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6" name="Oval 395">
              <a:extLst>
                <a:ext uri="{FF2B5EF4-FFF2-40B4-BE49-F238E27FC236}">
                  <a16:creationId xmlns:a16="http://schemas.microsoft.com/office/drawing/2014/main" id="{35575933-5347-0F70-38E1-D5EB99A922C9}"/>
                </a:ext>
              </a:extLst>
            </p:cNvPr>
            <p:cNvSpPr/>
            <p:nvPr/>
          </p:nvSpPr>
          <p:spPr>
            <a:xfrm>
              <a:off x="3202793" y="27545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7" name="Oval 396">
              <a:extLst>
                <a:ext uri="{FF2B5EF4-FFF2-40B4-BE49-F238E27FC236}">
                  <a16:creationId xmlns:a16="http://schemas.microsoft.com/office/drawing/2014/main" id="{FE11132F-BB17-4A39-8CCB-26C1F3E2033E}"/>
                </a:ext>
              </a:extLst>
            </p:cNvPr>
            <p:cNvSpPr/>
            <p:nvPr/>
          </p:nvSpPr>
          <p:spPr>
            <a:xfrm>
              <a:off x="3021818" y="259895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8" name="Group 397">
            <a:extLst>
              <a:ext uri="{FF2B5EF4-FFF2-40B4-BE49-F238E27FC236}">
                <a16:creationId xmlns:a16="http://schemas.microsoft.com/office/drawing/2014/main" id="{4C643BD8-757C-ABB2-260E-BD9AEB40CD20}"/>
              </a:ext>
            </a:extLst>
          </p:cNvPr>
          <p:cNvGrpSpPr/>
          <p:nvPr/>
        </p:nvGrpSpPr>
        <p:grpSpPr>
          <a:xfrm>
            <a:off x="6363675" y="4466087"/>
            <a:ext cx="404446" cy="395654"/>
            <a:chOff x="2931355" y="2497015"/>
            <a:chExt cx="404446" cy="395654"/>
          </a:xfrm>
        </p:grpSpPr>
        <p:sp>
          <p:nvSpPr>
            <p:cNvPr id="399" name="Rectangle 398">
              <a:extLst>
                <a:ext uri="{FF2B5EF4-FFF2-40B4-BE49-F238E27FC236}">
                  <a16:creationId xmlns:a16="http://schemas.microsoft.com/office/drawing/2014/main" id="{829916CE-9BDC-45C3-B23A-EEF3535AFD17}"/>
                </a:ext>
              </a:extLst>
            </p:cNvPr>
            <p:cNvSpPr/>
            <p:nvPr/>
          </p:nvSpPr>
          <p:spPr>
            <a:xfrm>
              <a:off x="2931355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0" name="Oval 399">
              <a:extLst>
                <a:ext uri="{FF2B5EF4-FFF2-40B4-BE49-F238E27FC236}">
                  <a16:creationId xmlns:a16="http://schemas.microsoft.com/office/drawing/2014/main" id="{3D90C36B-E3C7-B654-945F-3322D21D1274}"/>
                </a:ext>
              </a:extLst>
            </p:cNvPr>
            <p:cNvSpPr/>
            <p:nvPr/>
          </p:nvSpPr>
          <p:spPr>
            <a:xfrm>
              <a:off x="3199618" y="26021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1" name="Oval 400">
              <a:extLst>
                <a:ext uri="{FF2B5EF4-FFF2-40B4-BE49-F238E27FC236}">
                  <a16:creationId xmlns:a16="http://schemas.microsoft.com/office/drawing/2014/main" id="{B098B65B-D2E7-C50A-3CEA-621FBFBB1E0A}"/>
                </a:ext>
              </a:extLst>
            </p:cNvPr>
            <p:cNvSpPr/>
            <p:nvPr/>
          </p:nvSpPr>
          <p:spPr>
            <a:xfrm>
              <a:off x="3021818" y="27608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2" name="Oval 401">
              <a:extLst>
                <a:ext uri="{FF2B5EF4-FFF2-40B4-BE49-F238E27FC236}">
                  <a16:creationId xmlns:a16="http://schemas.microsoft.com/office/drawing/2014/main" id="{BEA6D81E-798F-2340-6579-10E8F5E6578D}"/>
                </a:ext>
              </a:extLst>
            </p:cNvPr>
            <p:cNvSpPr/>
            <p:nvPr/>
          </p:nvSpPr>
          <p:spPr>
            <a:xfrm>
              <a:off x="3202793" y="27545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3" name="Oval 402">
              <a:extLst>
                <a:ext uri="{FF2B5EF4-FFF2-40B4-BE49-F238E27FC236}">
                  <a16:creationId xmlns:a16="http://schemas.microsoft.com/office/drawing/2014/main" id="{EEB817BB-DA66-9C57-B3B5-581E39E7BF43}"/>
                </a:ext>
              </a:extLst>
            </p:cNvPr>
            <p:cNvSpPr/>
            <p:nvPr/>
          </p:nvSpPr>
          <p:spPr>
            <a:xfrm>
              <a:off x="3021818" y="259895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4" name="Group 403">
            <a:extLst>
              <a:ext uri="{FF2B5EF4-FFF2-40B4-BE49-F238E27FC236}">
                <a16:creationId xmlns:a16="http://schemas.microsoft.com/office/drawing/2014/main" id="{376DF4D8-3254-93B6-86BC-77E794759ADA}"/>
              </a:ext>
            </a:extLst>
          </p:cNvPr>
          <p:cNvGrpSpPr/>
          <p:nvPr/>
        </p:nvGrpSpPr>
        <p:grpSpPr>
          <a:xfrm>
            <a:off x="7710224" y="4487846"/>
            <a:ext cx="404446" cy="395654"/>
            <a:chOff x="2931355" y="2497015"/>
            <a:chExt cx="404446" cy="395654"/>
          </a:xfrm>
        </p:grpSpPr>
        <p:sp>
          <p:nvSpPr>
            <p:cNvPr id="405" name="Rectangle 404">
              <a:extLst>
                <a:ext uri="{FF2B5EF4-FFF2-40B4-BE49-F238E27FC236}">
                  <a16:creationId xmlns:a16="http://schemas.microsoft.com/office/drawing/2014/main" id="{D40E973C-88E8-D40B-4EBC-D3F658872E51}"/>
                </a:ext>
              </a:extLst>
            </p:cNvPr>
            <p:cNvSpPr/>
            <p:nvPr/>
          </p:nvSpPr>
          <p:spPr>
            <a:xfrm>
              <a:off x="2931355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6" name="Oval 405">
              <a:extLst>
                <a:ext uri="{FF2B5EF4-FFF2-40B4-BE49-F238E27FC236}">
                  <a16:creationId xmlns:a16="http://schemas.microsoft.com/office/drawing/2014/main" id="{7E75D56B-EBA2-A76B-EDE8-2BF6F0DBE2D9}"/>
                </a:ext>
              </a:extLst>
            </p:cNvPr>
            <p:cNvSpPr/>
            <p:nvPr/>
          </p:nvSpPr>
          <p:spPr>
            <a:xfrm>
              <a:off x="3199618" y="26021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7" name="Oval 406">
              <a:extLst>
                <a:ext uri="{FF2B5EF4-FFF2-40B4-BE49-F238E27FC236}">
                  <a16:creationId xmlns:a16="http://schemas.microsoft.com/office/drawing/2014/main" id="{574C4878-B8D2-AB36-EE4F-0D0D076611CE}"/>
                </a:ext>
              </a:extLst>
            </p:cNvPr>
            <p:cNvSpPr/>
            <p:nvPr/>
          </p:nvSpPr>
          <p:spPr>
            <a:xfrm>
              <a:off x="3021818" y="27608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8" name="Oval 407">
              <a:extLst>
                <a:ext uri="{FF2B5EF4-FFF2-40B4-BE49-F238E27FC236}">
                  <a16:creationId xmlns:a16="http://schemas.microsoft.com/office/drawing/2014/main" id="{6F9AED17-2048-CBAF-9F1A-883672D02197}"/>
                </a:ext>
              </a:extLst>
            </p:cNvPr>
            <p:cNvSpPr/>
            <p:nvPr/>
          </p:nvSpPr>
          <p:spPr>
            <a:xfrm>
              <a:off x="3202793" y="27545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9" name="Oval 408">
              <a:extLst>
                <a:ext uri="{FF2B5EF4-FFF2-40B4-BE49-F238E27FC236}">
                  <a16:creationId xmlns:a16="http://schemas.microsoft.com/office/drawing/2014/main" id="{B453BE72-BF24-B1E8-EB78-6BA7A15BEAB5}"/>
                </a:ext>
              </a:extLst>
            </p:cNvPr>
            <p:cNvSpPr/>
            <p:nvPr/>
          </p:nvSpPr>
          <p:spPr>
            <a:xfrm>
              <a:off x="3021818" y="259895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0" name="Group 409">
            <a:extLst>
              <a:ext uri="{FF2B5EF4-FFF2-40B4-BE49-F238E27FC236}">
                <a16:creationId xmlns:a16="http://schemas.microsoft.com/office/drawing/2014/main" id="{7D222E14-C105-4407-092A-B8D21E0BAA67}"/>
              </a:ext>
            </a:extLst>
          </p:cNvPr>
          <p:cNvGrpSpPr/>
          <p:nvPr/>
        </p:nvGrpSpPr>
        <p:grpSpPr>
          <a:xfrm>
            <a:off x="1000394" y="5236320"/>
            <a:ext cx="404446" cy="395654"/>
            <a:chOff x="2938192" y="3057768"/>
            <a:chExt cx="404446" cy="395654"/>
          </a:xfrm>
        </p:grpSpPr>
        <p:sp>
          <p:nvSpPr>
            <p:cNvPr id="411" name="Rectangle 410">
              <a:extLst>
                <a:ext uri="{FF2B5EF4-FFF2-40B4-BE49-F238E27FC236}">
                  <a16:creationId xmlns:a16="http://schemas.microsoft.com/office/drawing/2014/main" id="{03007EC9-02DC-B591-94E4-E44E41013119}"/>
                </a:ext>
              </a:extLst>
            </p:cNvPr>
            <p:cNvSpPr/>
            <p:nvPr/>
          </p:nvSpPr>
          <p:spPr>
            <a:xfrm>
              <a:off x="2938192" y="3057768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2" name="Oval 411">
              <a:extLst>
                <a:ext uri="{FF2B5EF4-FFF2-40B4-BE49-F238E27FC236}">
                  <a16:creationId xmlns:a16="http://schemas.microsoft.com/office/drawing/2014/main" id="{0F6677B5-29A4-9612-BA0D-E018AFA61B03}"/>
                </a:ext>
              </a:extLst>
            </p:cNvPr>
            <p:cNvSpPr/>
            <p:nvPr/>
          </p:nvSpPr>
          <p:spPr>
            <a:xfrm>
              <a:off x="3206455" y="316288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3" name="Oval 412">
              <a:extLst>
                <a:ext uri="{FF2B5EF4-FFF2-40B4-BE49-F238E27FC236}">
                  <a16:creationId xmlns:a16="http://schemas.microsoft.com/office/drawing/2014/main" id="{16671F8B-F6D1-1968-772B-BF7EB0775506}"/>
                </a:ext>
              </a:extLst>
            </p:cNvPr>
            <p:cNvSpPr/>
            <p:nvPr/>
          </p:nvSpPr>
          <p:spPr>
            <a:xfrm>
              <a:off x="3028655" y="332163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4" name="Oval 413">
              <a:extLst>
                <a:ext uri="{FF2B5EF4-FFF2-40B4-BE49-F238E27FC236}">
                  <a16:creationId xmlns:a16="http://schemas.microsoft.com/office/drawing/2014/main" id="{E452AA6B-FF5B-267C-39DC-0DEDCD5CDCD1}"/>
                </a:ext>
              </a:extLst>
            </p:cNvPr>
            <p:cNvSpPr/>
            <p:nvPr/>
          </p:nvSpPr>
          <p:spPr>
            <a:xfrm>
              <a:off x="3209630" y="331528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5" name="Oval 414">
              <a:extLst>
                <a:ext uri="{FF2B5EF4-FFF2-40B4-BE49-F238E27FC236}">
                  <a16:creationId xmlns:a16="http://schemas.microsoft.com/office/drawing/2014/main" id="{AE7AC7A2-6BE6-65E3-07E2-AF29F077A38D}"/>
                </a:ext>
              </a:extLst>
            </p:cNvPr>
            <p:cNvSpPr/>
            <p:nvPr/>
          </p:nvSpPr>
          <p:spPr>
            <a:xfrm>
              <a:off x="3028655" y="315971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6" name="Oval 415">
              <a:extLst>
                <a:ext uri="{FF2B5EF4-FFF2-40B4-BE49-F238E27FC236}">
                  <a16:creationId xmlns:a16="http://schemas.microsoft.com/office/drawing/2014/main" id="{33D4FF37-EDA1-DCE6-193B-01E3448EC5D9}"/>
                </a:ext>
              </a:extLst>
            </p:cNvPr>
            <p:cNvSpPr/>
            <p:nvPr/>
          </p:nvSpPr>
          <p:spPr>
            <a:xfrm>
              <a:off x="3117555" y="3251494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7" name="Group 416">
            <a:extLst>
              <a:ext uri="{FF2B5EF4-FFF2-40B4-BE49-F238E27FC236}">
                <a16:creationId xmlns:a16="http://schemas.microsoft.com/office/drawing/2014/main" id="{A9C624F1-6CFA-E8B2-A802-70B31B68A8FC}"/>
              </a:ext>
            </a:extLst>
          </p:cNvPr>
          <p:cNvGrpSpPr/>
          <p:nvPr/>
        </p:nvGrpSpPr>
        <p:grpSpPr>
          <a:xfrm>
            <a:off x="2349191" y="5255078"/>
            <a:ext cx="404446" cy="395654"/>
            <a:chOff x="2938192" y="3057768"/>
            <a:chExt cx="404446" cy="395654"/>
          </a:xfrm>
        </p:grpSpPr>
        <p:sp>
          <p:nvSpPr>
            <p:cNvPr id="418" name="Rectangle 417">
              <a:extLst>
                <a:ext uri="{FF2B5EF4-FFF2-40B4-BE49-F238E27FC236}">
                  <a16:creationId xmlns:a16="http://schemas.microsoft.com/office/drawing/2014/main" id="{384CC6DE-C60B-BCF8-5784-DD1E6A20CF37}"/>
                </a:ext>
              </a:extLst>
            </p:cNvPr>
            <p:cNvSpPr/>
            <p:nvPr/>
          </p:nvSpPr>
          <p:spPr>
            <a:xfrm>
              <a:off x="2938192" y="3057768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9" name="Oval 418">
              <a:extLst>
                <a:ext uri="{FF2B5EF4-FFF2-40B4-BE49-F238E27FC236}">
                  <a16:creationId xmlns:a16="http://schemas.microsoft.com/office/drawing/2014/main" id="{F15E3502-5D0C-9D59-74A3-C53C3155A1FE}"/>
                </a:ext>
              </a:extLst>
            </p:cNvPr>
            <p:cNvSpPr/>
            <p:nvPr/>
          </p:nvSpPr>
          <p:spPr>
            <a:xfrm>
              <a:off x="3206455" y="316288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0" name="Oval 419">
              <a:extLst>
                <a:ext uri="{FF2B5EF4-FFF2-40B4-BE49-F238E27FC236}">
                  <a16:creationId xmlns:a16="http://schemas.microsoft.com/office/drawing/2014/main" id="{3803D7CF-D801-55E8-AA86-AA677F06C0E8}"/>
                </a:ext>
              </a:extLst>
            </p:cNvPr>
            <p:cNvSpPr/>
            <p:nvPr/>
          </p:nvSpPr>
          <p:spPr>
            <a:xfrm>
              <a:off x="3028655" y="332163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1" name="Oval 420">
              <a:extLst>
                <a:ext uri="{FF2B5EF4-FFF2-40B4-BE49-F238E27FC236}">
                  <a16:creationId xmlns:a16="http://schemas.microsoft.com/office/drawing/2014/main" id="{C065B727-56BA-692D-C4D2-AB1F28CB9DCD}"/>
                </a:ext>
              </a:extLst>
            </p:cNvPr>
            <p:cNvSpPr/>
            <p:nvPr/>
          </p:nvSpPr>
          <p:spPr>
            <a:xfrm>
              <a:off x="3209630" y="331528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2" name="Oval 421">
              <a:extLst>
                <a:ext uri="{FF2B5EF4-FFF2-40B4-BE49-F238E27FC236}">
                  <a16:creationId xmlns:a16="http://schemas.microsoft.com/office/drawing/2014/main" id="{BFC4815E-B3DC-3DDD-7A26-9F3A3DB90418}"/>
                </a:ext>
              </a:extLst>
            </p:cNvPr>
            <p:cNvSpPr/>
            <p:nvPr/>
          </p:nvSpPr>
          <p:spPr>
            <a:xfrm>
              <a:off x="3028655" y="315971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3" name="Oval 422">
              <a:extLst>
                <a:ext uri="{FF2B5EF4-FFF2-40B4-BE49-F238E27FC236}">
                  <a16:creationId xmlns:a16="http://schemas.microsoft.com/office/drawing/2014/main" id="{E35015A8-9320-7289-3B4A-CBD09E71762F}"/>
                </a:ext>
              </a:extLst>
            </p:cNvPr>
            <p:cNvSpPr/>
            <p:nvPr/>
          </p:nvSpPr>
          <p:spPr>
            <a:xfrm>
              <a:off x="3117555" y="3251494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4" name="Group 423">
            <a:extLst>
              <a:ext uri="{FF2B5EF4-FFF2-40B4-BE49-F238E27FC236}">
                <a16:creationId xmlns:a16="http://schemas.microsoft.com/office/drawing/2014/main" id="{BCC59B63-F697-B9BD-D87E-C8A0C38D1E90}"/>
              </a:ext>
            </a:extLst>
          </p:cNvPr>
          <p:cNvGrpSpPr/>
          <p:nvPr/>
        </p:nvGrpSpPr>
        <p:grpSpPr>
          <a:xfrm>
            <a:off x="3660258" y="5264004"/>
            <a:ext cx="404446" cy="395654"/>
            <a:chOff x="2938192" y="3057768"/>
            <a:chExt cx="404446" cy="395654"/>
          </a:xfrm>
        </p:grpSpPr>
        <p:sp>
          <p:nvSpPr>
            <p:cNvPr id="425" name="Rectangle 424">
              <a:extLst>
                <a:ext uri="{FF2B5EF4-FFF2-40B4-BE49-F238E27FC236}">
                  <a16:creationId xmlns:a16="http://schemas.microsoft.com/office/drawing/2014/main" id="{AD51AE26-82DA-21E5-DFAC-B9915B51B598}"/>
                </a:ext>
              </a:extLst>
            </p:cNvPr>
            <p:cNvSpPr/>
            <p:nvPr/>
          </p:nvSpPr>
          <p:spPr>
            <a:xfrm>
              <a:off x="2938192" y="3057768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6" name="Oval 425">
              <a:extLst>
                <a:ext uri="{FF2B5EF4-FFF2-40B4-BE49-F238E27FC236}">
                  <a16:creationId xmlns:a16="http://schemas.microsoft.com/office/drawing/2014/main" id="{7696163D-0C96-0BCA-B8DD-2E4FE14206F4}"/>
                </a:ext>
              </a:extLst>
            </p:cNvPr>
            <p:cNvSpPr/>
            <p:nvPr/>
          </p:nvSpPr>
          <p:spPr>
            <a:xfrm>
              <a:off x="3206455" y="316288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7" name="Oval 426">
              <a:extLst>
                <a:ext uri="{FF2B5EF4-FFF2-40B4-BE49-F238E27FC236}">
                  <a16:creationId xmlns:a16="http://schemas.microsoft.com/office/drawing/2014/main" id="{0C1CD6D5-49BC-33A3-0210-6D4EAAE1F117}"/>
                </a:ext>
              </a:extLst>
            </p:cNvPr>
            <p:cNvSpPr/>
            <p:nvPr/>
          </p:nvSpPr>
          <p:spPr>
            <a:xfrm>
              <a:off x="3028655" y="332163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8" name="Oval 427">
              <a:extLst>
                <a:ext uri="{FF2B5EF4-FFF2-40B4-BE49-F238E27FC236}">
                  <a16:creationId xmlns:a16="http://schemas.microsoft.com/office/drawing/2014/main" id="{E74D27A7-A7EB-ECCB-77FF-2057761B3B71}"/>
                </a:ext>
              </a:extLst>
            </p:cNvPr>
            <p:cNvSpPr/>
            <p:nvPr/>
          </p:nvSpPr>
          <p:spPr>
            <a:xfrm>
              <a:off x="3209630" y="331528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9" name="Oval 428">
              <a:extLst>
                <a:ext uri="{FF2B5EF4-FFF2-40B4-BE49-F238E27FC236}">
                  <a16:creationId xmlns:a16="http://schemas.microsoft.com/office/drawing/2014/main" id="{2E5D620E-BD6D-2014-CE75-21E040A3B296}"/>
                </a:ext>
              </a:extLst>
            </p:cNvPr>
            <p:cNvSpPr/>
            <p:nvPr/>
          </p:nvSpPr>
          <p:spPr>
            <a:xfrm>
              <a:off x="3028655" y="315971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0" name="Oval 429">
              <a:extLst>
                <a:ext uri="{FF2B5EF4-FFF2-40B4-BE49-F238E27FC236}">
                  <a16:creationId xmlns:a16="http://schemas.microsoft.com/office/drawing/2014/main" id="{C179F361-296D-C74F-A683-22CDE402FA88}"/>
                </a:ext>
              </a:extLst>
            </p:cNvPr>
            <p:cNvSpPr/>
            <p:nvPr/>
          </p:nvSpPr>
          <p:spPr>
            <a:xfrm>
              <a:off x="3117555" y="3251494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1" name="Group 430">
            <a:extLst>
              <a:ext uri="{FF2B5EF4-FFF2-40B4-BE49-F238E27FC236}">
                <a16:creationId xmlns:a16="http://schemas.microsoft.com/office/drawing/2014/main" id="{7C995E95-63F6-4C66-FF11-2B0559FEC7C4}"/>
              </a:ext>
            </a:extLst>
          </p:cNvPr>
          <p:cNvGrpSpPr/>
          <p:nvPr/>
        </p:nvGrpSpPr>
        <p:grpSpPr>
          <a:xfrm>
            <a:off x="5001319" y="5241145"/>
            <a:ext cx="404446" cy="395654"/>
            <a:chOff x="2938192" y="3057768"/>
            <a:chExt cx="404446" cy="395654"/>
          </a:xfrm>
        </p:grpSpPr>
        <p:sp>
          <p:nvSpPr>
            <p:cNvPr id="432" name="Rectangle 431">
              <a:extLst>
                <a:ext uri="{FF2B5EF4-FFF2-40B4-BE49-F238E27FC236}">
                  <a16:creationId xmlns:a16="http://schemas.microsoft.com/office/drawing/2014/main" id="{0E6FFBF8-E3CF-C86F-9C88-424697B29B22}"/>
                </a:ext>
              </a:extLst>
            </p:cNvPr>
            <p:cNvSpPr/>
            <p:nvPr/>
          </p:nvSpPr>
          <p:spPr>
            <a:xfrm>
              <a:off x="2938192" y="3057768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3" name="Oval 432">
              <a:extLst>
                <a:ext uri="{FF2B5EF4-FFF2-40B4-BE49-F238E27FC236}">
                  <a16:creationId xmlns:a16="http://schemas.microsoft.com/office/drawing/2014/main" id="{BD366C33-0CAD-2918-C8FD-EC39F3AFC667}"/>
                </a:ext>
              </a:extLst>
            </p:cNvPr>
            <p:cNvSpPr/>
            <p:nvPr/>
          </p:nvSpPr>
          <p:spPr>
            <a:xfrm>
              <a:off x="3206455" y="316288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4" name="Oval 433">
              <a:extLst>
                <a:ext uri="{FF2B5EF4-FFF2-40B4-BE49-F238E27FC236}">
                  <a16:creationId xmlns:a16="http://schemas.microsoft.com/office/drawing/2014/main" id="{1D5046CC-6BB6-197B-EC15-4F239DDAB39C}"/>
                </a:ext>
              </a:extLst>
            </p:cNvPr>
            <p:cNvSpPr/>
            <p:nvPr/>
          </p:nvSpPr>
          <p:spPr>
            <a:xfrm>
              <a:off x="3028655" y="332163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5" name="Oval 434">
              <a:extLst>
                <a:ext uri="{FF2B5EF4-FFF2-40B4-BE49-F238E27FC236}">
                  <a16:creationId xmlns:a16="http://schemas.microsoft.com/office/drawing/2014/main" id="{0879AFFF-A848-D95F-6F4E-5CD7B7E6EE03}"/>
                </a:ext>
              </a:extLst>
            </p:cNvPr>
            <p:cNvSpPr/>
            <p:nvPr/>
          </p:nvSpPr>
          <p:spPr>
            <a:xfrm>
              <a:off x="3209630" y="331528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6" name="Oval 435">
              <a:extLst>
                <a:ext uri="{FF2B5EF4-FFF2-40B4-BE49-F238E27FC236}">
                  <a16:creationId xmlns:a16="http://schemas.microsoft.com/office/drawing/2014/main" id="{3671A219-CF70-C8C0-8AE3-06893016EADB}"/>
                </a:ext>
              </a:extLst>
            </p:cNvPr>
            <p:cNvSpPr/>
            <p:nvPr/>
          </p:nvSpPr>
          <p:spPr>
            <a:xfrm>
              <a:off x="3028655" y="315971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7" name="Oval 436">
              <a:extLst>
                <a:ext uri="{FF2B5EF4-FFF2-40B4-BE49-F238E27FC236}">
                  <a16:creationId xmlns:a16="http://schemas.microsoft.com/office/drawing/2014/main" id="{93575D5F-E2A6-6E88-CEB0-075F461F7462}"/>
                </a:ext>
              </a:extLst>
            </p:cNvPr>
            <p:cNvSpPr/>
            <p:nvPr/>
          </p:nvSpPr>
          <p:spPr>
            <a:xfrm>
              <a:off x="3117555" y="3251494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8" name="Group 437">
            <a:extLst>
              <a:ext uri="{FF2B5EF4-FFF2-40B4-BE49-F238E27FC236}">
                <a16:creationId xmlns:a16="http://schemas.microsoft.com/office/drawing/2014/main" id="{CBB32A4C-9BED-EB78-0E76-72067D67A10A}"/>
              </a:ext>
            </a:extLst>
          </p:cNvPr>
          <p:cNvGrpSpPr/>
          <p:nvPr/>
        </p:nvGrpSpPr>
        <p:grpSpPr>
          <a:xfrm>
            <a:off x="6365628" y="5245759"/>
            <a:ext cx="404446" cy="395654"/>
            <a:chOff x="2938192" y="3057768"/>
            <a:chExt cx="404446" cy="395654"/>
          </a:xfrm>
        </p:grpSpPr>
        <p:sp>
          <p:nvSpPr>
            <p:cNvPr id="439" name="Rectangle 438">
              <a:extLst>
                <a:ext uri="{FF2B5EF4-FFF2-40B4-BE49-F238E27FC236}">
                  <a16:creationId xmlns:a16="http://schemas.microsoft.com/office/drawing/2014/main" id="{64960482-DED2-31E5-09FB-AEBD088B37FB}"/>
                </a:ext>
              </a:extLst>
            </p:cNvPr>
            <p:cNvSpPr/>
            <p:nvPr/>
          </p:nvSpPr>
          <p:spPr>
            <a:xfrm>
              <a:off x="2938192" y="3057768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0" name="Oval 439">
              <a:extLst>
                <a:ext uri="{FF2B5EF4-FFF2-40B4-BE49-F238E27FC236}">
                  <a16:creationId xmlns:a16="http://schemas.microsoft.com/office/drawing/2014/main" id="{C39C1294-94A9-7192-C982-F670D6962C49}"/>
                </a:ext>
              </a:extLst>
            </p:cNvPr>
            <p:cNvSpPr/>
            <p:nvPr/>
          </p:nvSpPr>
          <p:spPr>
            <a:xfrm>
              <a:off x="3206455" y="316288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1" name="Oval 440">
              <a:extLst>
                <a:ext uri="{FF2B5EF4-FFF2-40B4-BE49-F238E27FC236}">
                  <a16:creationId xmlns:a16="http://schemas.microsoft.com/office/drawing/2014/main" id="{10D0D3EC-4952-11D4-7CCC-15A3B1D6D398}"/>
                </a:ext>
              </a:extLst>
            </p:cNvPr>
            <p:cNvSpPr/>
            <p:nvPr/>
          </p:nvSpPr>
          <p:spPr>
            <a:xfrm>
              <a:off x="3028655" y="332163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2" name="Oval 441">
              <a:extLst>
                <a:ext uri="{FF2B5EF4-FFF2-40B4-BE49-F238E27FC236}">
                  <a16:creationId xmlns:a16="http://schemas.microsoft.com/office/drawing/2014/main" id="{1FE797F8-D81A-1DFB-6B6E-12E7C57EBDB4}"/>
                </a:ext>
              </a:extLst>
            </p:cNvPr>
            <p:cNvSpPr/>
            <p:nvPr/>
          </p:nvSpPr>
          <p:spPr>
            <a:xfrm>
              <a:off x="3209630" y="331528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3" name="Oval 442">
              <a:extLst>
                <a:ext uri="{FF2B5EF4-FFF2-40B4-BE49-F238E27FC236}">
                  <a16:creationId xmlns:a16="http://schemas.microsoft.com/office/drawing/2014/main" id="{298BFAB9-ED9C-E9A2-FFD5-E14473DF1612}"/>
                </a:ext>
              </a:extLst>
            </p:cNvPr>
            <p:cNvSpPr/>
            <p:nvPr/>
          </p:nvSpPr>
          <p:spPr>
            <a:xfrm>
              <a:off x="3028655" y="315971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4" name="Oval 443">
              <a:extLst>
                <a:ext uri="{FF2B5EF4-FFF2-40B4-BE49-F238E27FC236}">
                  <a16:creationId xmlns:a16="http://schemas.microsoft.com/office/drawing/2014/main" id="{0CBB1E52-9252-D694-F5EE-E1A7A8074BAB}"/>
                </a:ext>
              </a:extLst>
            </p:cNvPr>
            <p:cNvSpPr/>
            <p:nvPr/>
          </p:nvSpPr>
          <p:spPr>
            <a:xfrm>
              <a:off x="3117555" y="3251494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5" name="Group 444">
            <a:extLst>
              <a:ext uri="{FF2B5EF4-FFF2-40B4-BE49-F238E27FC236}">
                <a16:creationId xmlns:a16="http://schemas.microsoft.com/office/drawing/2014/main" id="{810B304D-DDD9-0FF1-AB30-7F6BE0B818FD}"/>
              </a:ext>
            </a:extLst>
          </p:cNvPr>
          <p:cNvGrpSpPr/>
          <p:nvPr/>
        </p:nvGrpSpPr>
        <p:grpSpPr>
          <a:xfrm>
            <a:off x="7710224" y="5269929"/>
            <a:ext cx="404446" cy="395654"/>
            <a:chOff x="2938192" y="3057768"/>
            <a:chExt cx="404446" cy="395654"/>
          </a:xfrm>
        </p:grpSpPr>
        <p:sp>
          <p:nvSpPr>
            <p:cNvPr id="446" name="Rectangle 445">
              <a:extLst>
                <a:ext uri="{FF2B5EF4-FFF2-40B4-BE49-F238E27FC236}">
                  <a16:creationId xmlns:a16="http://schemas.microsoft.com/office/drawing/2014/main" id="{CD3AC6DE-A685-48D5-9EE9-2BBCA6A7C7AF}"/>
                </a:ext>
              </a:extLst>
            </p:cNvPr>
            <p:cNvSpPr/>
            <p:nvPr/>
          </p:nvSpPr>
          <p:spPr>
            <a:xfrm>
              <a:off x="2938192" y="3057768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7" name="Oval 446">
              <a:extLst>
                <a:ext uri="{FF2B5EF4-FFF2-40B4-BE49-F238E27FC236}">
                  <a16:creationId xmlns:a16="http://schemas.microsoft.com/office/drawing/2014/main" id="{BAF2F0E6-057E-4175-3210-215F73872350}"/>
                </a:ext>
              </a:extLst>
            </p:cNvPr>
            <p:cNvSpPr/>
            <p:nvPr/>
          </p:nvSpPr>
          <p:spPr>
            <a:xfrm>
              <a:off x="3206455" y="316288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8" name="Oval 447">
              <a:extLst>
                <a:ext uri="{FF2B5EF4-FFF2-40B4-BE49-F238E27FC236}">
                  <a16:creationId xmlns:a16="http://schemas.microsoft.com/office/drawing/2014/main" id="{37A518DA-6EB3-C90D-4BDB-5A16DF97BAB9}"/>
                </a:ext>
              </a:extLst>
            </p:cNvPr>
            <p:cNvSpPr/>
            <p:nvPr/>
          </p:nvSpPr>
          <p:spPr>
            <a:xfrm>
              <a:off x="3028655" y="332163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9" name="Oval 448">
              <a:extLst>
                <a:ext uri="{FF2B5EF4-FFF2-40B4-BE49-F238E27FC236}">
                  <a16:creationId xmlns:a16="http://schemas.microsoft.com/office/drawing/2014/main" id="{AFBE8376-CEBC-34CE-6EE0-AEA877541469}"/>
                </a:ext>
              </a:extLst>
            </p:cNvPr>
            <p:cNvSpPr/>
            <p:nvPr/>
          </p:nvSpPr>
          <p:spPr>
            <a:xfrm>
              <a:off x="3209630" y="331528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0" name="Oval 449">
              <a:extLst>
                <a:ext uri="{FF2B5EF4-FFF2-40B4-BE49-F238E27FC236}">
                  <a16:creationId xmlns:a16="http://schemas.microsoft.com/office/drawing/2014/main" id="{D6730D00-70B1-2E22-BF62-06EB079E9672}"/>
                </a:ext>
              </a:extLst>
            </p:cNvPr>
            <p:cNvSpPr/>
            <p:nvPr/>
          </p:nvSpPr>
          <p:spPr>
            <a:xfrm>
              <a:off x="3028655" y="315971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1" name="Oval 450">
              <a:extLst>
                <a:ext uri="{FF2B5EF4-FFF2-40B4-BE49-F238E27FC236}">
                  <a16:creationId xmlns:a16="http://schemas.microsoft.com/office/drawing/2014/main" id="{B76F1E9E-6DAF-46D1-D47A-357710F411F6}"/>
                </a:ext>
              </a:extLst>
            </p:cNvPr>
            <p:cNvSpPr/>
            <p:nvPr/>
          </p:nvSpPr>
          <p:spPr>
            <a:xfrm>
              <a:off x="3117555" y="3251494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2" name="Group 451">
            <a:extLst>
              <a:ext uri="{FF2B5EF4-FFF2-40B4-BE49-F238E27FC236}">
                <a16:creationId xmlns:a16="http://schemas.microsoft.com/office/drawing/2014/main" id="{1DCF844C-F92E-01AD-6B34-CE004A00FB27}"/>
              </a:ext>
            </a:extLst>
          </p:cNvPr>
          <p:cNvGrpSpPr/>
          <p:nvPr/>
        </p:nvGrpSpPr>
        <p:grpSpPr>
          <a:xfrm>
            <a:off x="7701547" y="6061740"/>
            <a:ext cx="404446" cy="395654"/>
            <a:chOff x="2940243" y="3575684"/>
            <a:chExt cx="404446" cy="395654"/>
          </a:xfrm>
        </p:grpSpPr>
        <p:sp>
          <p:nvSpPr>
            <p:cNvPr id="453" name="Rectangle 452">
              <a:extLst>
                <a:ext uri="{FF2B5EF4-FFF2-40B4-BE49-F238E27FC236}">
                  <a16:creationId xmlns:a16="http://schemas.microsoft.com/office/drawing/2014/main" id="{A2649241-1D5B-BD29-1244-8A1EC1B649C9}"/>
                </a:ext>
              </a:extLst>
            </p:cNvPr>
            <p:cNvSpPr/>
            <p:nvPr/>
          </p:nvSpPr>
          <p:spPr>
            <a:xfrm>
              <a:off x="2940243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4" name="Oval 453">
              <a:extLst>
                <a:ext uri="{FF2B5EF4-FFF2-40B4-BE49-F238E27FC236}">
                  <a16:creationId xmlns:a16="http://schemas.microsoft.com/office/drawing/2014/main" id="{18832DB5-1B00-4F4A-2643-EB54BF1B7589}"/>
                </a:ext>
              </a:extLst>
            </p:cNvPr>
            <p:cNvSpPr/>
            <p:nvPr/>
          </p:nvSpPr>
          <p:spPr>
            <a:xfrm>
              <a:off x="3208506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5" name="Oval 454">
              <a:extLst>
                <a:ext uri="{FF2B5EF4-FFF2-40B4-BE49-F238E27FC236}">
                  <a16:creationId xmlns:a16="http://schemas.microsoft.com/office/drawing/2014/main" id="{8C0E3DDF-F54E-8249-34BF-B0752DA0044E}"/>
                </a:ext>
              </a:extLst>
            </p:cNvPr>
            <p:cNvSpPr/>
            <p:nvPr/>
          </p:nvSpPr>
          <p:spPr>
            <a:xfrm>
              <a:off x="3030706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6" name="Oval 455">
              <a:extLst>
                <a:ext uri="{FF2B5EF4-FFF2-40B4-BE49-F238E27FC236}">
                  <a16:creationId xmlns:a16="http://schemas.microsoft.com/office/drawing/2014/main" id="{97A0F7A8-E7E8-F61F-CD4C-8078F24D44BB}"/>
                </a:ext>
              </a:extLst>
            </p:cNvPr>
            <p:cNvSpPr/>
            <p:nvPr/>
          </p:nvSpPr>
          <p:spPr>
            <a:xfrm>
              <a:off x="3211681" y="38332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7" name="Oval 456">
              <a:extLst>
                <a:ext uri="{FF2B5EF4-FFF2-40B4-BE49-F238E27FC236}">
                  <a16:creationId xmlns:a16="http://schemas.microsoft.com/office/drawing/2014/main" id="{BAEC5211-0C14-BDAF-2C71-647EEF805E1C}"/>
                </a:ext>
              </a:extLst>
            </p:cNvPr>
            <p:cNvSpPr/>
            <p:nvPr/>
          </p:nvSpPr>
          <p:spPr>
            <a:xfrm>
              <a:off x="3030706" y="367762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8" name="Oval 457">
              <a:extLst>
                <a:ext uri="{FF2B5EF4-FFF2-40B4-BE49-F238E27FC236}">
                  <a16:creationId xmlns:a16="http://schemas.microsoft.com/office/drawing/2014/main" id="{9DF9C14F-A3EA-E51C-AE70-D0FE3E03BF3B}"/>
                </a:ext>
              </a:extLst>
            </p:cNvPr>
            <p:cNvSpPr/>
            <p:nvPr/>
          </p:nvSpPr>
          <p:spPr>
            <a:xfrm>
              <a:off x="3208506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9" name="Oval 458">
              <a:extLst>
                <a:ext uri="{FF2B5EF4-FFF2-40B4-BE49-F238E27FC236}">
                  <a16:creationId xmlns:a16="http://schemas.microsoft.com/office/drawing/2014/main" id="{61852EA8-6BD0-02A5-43C6-09239917B21A}"/>
                </a:ext>
              </a:extLst>
            </p:cNvPr>
            <p:cNvSpPr/>
            <p:nvPr/>
          </p:nvSpPr>
          <p:spPr>
            <a:xfrm>
              <a:off x="3027531" y="37633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0" name="Group 459">
            <a:extLst>
              <a:ext uri="{FF2B5EF4-FFF2-40B4-BE49-F238E27FC236}">
                <a16:creationId xmlns:a16="http://schemas.microsoft.com/office/drawing/2014/main" id="{891BE609-FDC4-B45B-E16A-A0595A16A098}"/>
              </a:ext>
            </a:extLst>
          </p:cNvPr>
          <p:cNvGrpSpPr/>
          <p:nvPr/>
        </p:nvGrpSpPr>
        <p:grpSpPr>
          <a:xfrm>
            <a:off x="6359925" y="6038881"/>
            <a:ext cx="404446" cy="395654"/>
            <a:chOff x="2940243" y="3575684"/>
            <a:chExt cx="404446" cy="395654"/>
          </a:xfrm>
        </p:grpSpPr>
        <p:sp>
          <p:nvSpPr>
            <p:cNvPr id="461" name="Rectangle 460">
              <a:extLst>
                <a:ext uri="{FF2B5EF4-FFF2-40B4-BE49-F238E27FC236}">
                  <a16:creationId xmlns:a16="http://schemas.microsoft.com/office/drawing/2014/main" id="{FD8CC94B-C1FA-CE69-ED77-2C2C97A04663}"/>
                </a:ext>
              </a:extLst>
            </p:cNvPr>
            <p:cNvSpPr/>
            <p:nvPr/>
          </p:nvSpPr>
          <p:spPr>
            <a:xfrm>
              <a:off x="2940243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2" name="Oval 461">
              <a:extLst>
                <a:ext uri="{FF2B5EF4-FFF2-40B4-BE49-F238E27FC236}">
                  <a16:creationId xmlns:a16="http://schemas.microsoft.com/office/drawing/2014/main" id="{CEC349F7-B9F7-7A1A-7A6E-D8CDC9A185BF}"/>
                </a:ext>
              </a:extLst>
            </p:cNvPr>
            <p:cNvSpPr/>
            <p:nvPr/>
          </p:nvSpPr>
          <p:spPr>
            <a:xfrm>
              <a:off x="3208506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3" name="Oval 462">
              <a:extLst>
                <a:ext uri="{FF2B5EF4-FFF2-40B4-BE49-F238E27FC236}">
                  <a16:creationId xmlns:a16="http://schemas.microsoft.com/office/drawing/2014/main" id="{3D1288C3-6863-6C08-089B-6562557697FB}"/>
                </a:ext>
              </a:extLst>
            </p:cNvPr>
            <p:cNvSpPr/>
            <p:nvPr/>
          </p:nvSpPr>
          <p:spPr>
            <a:xfrm>
              <a:off x="3030706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4" name="Oval 463">
              <a:extLst>
                <a:ext uri="{FF2B5EF4-FFF2-40B4-BE49-F238E27FC236}">
                  <a16:creationId xmlns:a16="http://schemas.microsoft.com/office/drawing/2014/main" id="{4D41B9E1-D27B-4EEF-8A7D-950929379FE8}"/>
                </a:ext>
              </a:extLst>
            </p:cNvPr>
            <p:cNvSpPr/>
            <p:nvPr/>
          </p:nvSpPr>
          <p:spPr>
            <a:xfrm>
              <a:off x="3211681" y="38332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5" name="Oval 464">
              <a:extLst>
                <a:ext uri="{FF2B5EF4-FFF2-40B4-BE49-F238E27FC236}">
                  <a16:creationId xmlns:a16="http://schemas.microsoft.com/office/drawing/2014/main" id="{4DCE08DC-74C3-C22B-2CA1-8D24D21C56CF}"/>
                </a:ext>
              </a:extLst>
            </p:cNvPr>
            <p:cNvSpPr/>
            <p:nvPr/>
          </p:nvSpPr>
          <p:spPr>
            <a:xfrm>
              <a:off x="3030706" y="367762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6" name="Oval 465">
              <a:extLst>
                <a:ext uri="{FF2B5EF4-FFF2-40B4-BE49-F238E27FC236}">
                  <a16:creationId xmlns:a16="http://schemas.microsoft.com/office/drawing/2014/main" id="{2DD367FD-38AB-2CF9-D7E3-CEDD7859522C}"/>
                </a:ext>
              </a:extLst>
            </p:cNvPr>
            <p:cNvSpPr/>
            <p:nvPr/>
          </p:nvSpPr>
          <p:spPr>
            <a:xfrm>
              <a:off x="3208506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7" name="Oval 466">
              <a:extLst>
                <a:ext uri="{FF2B5EF4-FFF2-40B4-BE49-F238E27FC236}">
                  <a16:creationId xmlns:a16="http://schemas.microsoft.com/office/drawing/2014/main" id="{548B8ED4-933A-CD89-3158-4A29FB2AEA79}"/>
                </a:ext>
              </a:extLst>
            </p:cNvPr>
            <p:cNvSpPr/>
            <p:nvPr/>
          </p:nvSpPr>
          <p:spPr>
            <a:xfrm>
              <a:off x="3027531" y="37633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8" name="Group 467">
            <a:extLst>
              <a:ext uri="{FF2B5EF4-FFF2-40B4-BE49-F238E27FC236}">
                <a16:creationId xmlns:a16="http://schemas.microsoft.com/office/drawing/2014/main" id="{3008483D-B348-4A97-CD3C-6B63E89A02F6}"/>
              </a:ext>
            </a:extLst>
          </p:cNvPr>
          <p:cNvGrpSpPr/>
          <p:nvPr/>
        </p:nvGrpSpPr>
        <p:grpSpPr>
          <a:xfrm>
            <a:off x="4999519" y="6023594"/>
            <a:ext cx="404446" cy="395654"/>
            <a:chOff x="2940243" y="3575684"/>
            <a:chExt cx="404446" cy="395654"/>
          </a:xfrm>
        </p:grpSpPr>
        <p:sp>
          <p:nvSpPr>
            <p:cNvPr id="469" name="Rectangle 468">
              <a:extLst>
                <a:ext uri="{FF2B5EF4-FFF2-40B4-BE49-F238E27FC236}">
                  <a16:creationId xmlns:a16="http://schemas.microsoft.com/office/drawing/2014/main" id="{6347ABD6-3143-FE57-B599-5F7B8EEE7A58}"/>
                </a:ext>
              </a:extLst>
            </p:cNvPr>
            <p:cNvSpPr/>
            <p:nvPr/>
          </p:nvSpPr>
          <p:spPr>
            <a:xfrm>
              <a:off x="2940243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0" name="Oval 469">
              <a:extLst>
                <a:ext uri="{FF2B5EF4-FFF2-40B4-BE49-F238E27FC236}">
                  <a16:creationId xmlns:a16="http://schemas.microsoft.com/office/drawing/2014/main" id="{96FB2463-0C4B-F84D-1608-E675B30BA817}"/>
                </a:ext>
              </a:extLst>
            </p:cNvPr>
            <p:cNvSpPr/>
            <p:nvPr/>
          </p:nvSpPr>
          <p:spPr>
            <a:xfrm>
              <a:off x="3208506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1" name="Oval 470">
              <a:extLst>
                <a:ext uri="{FF2B5EF4-FFF2-40B4-BE49-F238E27FC236}">
                  <a16:creationId xmlns:a16="http://schemas.microsoft.com/office/drawing/2014/main" id="{497EB5DE-E35A-D0C9-6054-21848BAF015C}"/>
                </a:ext>
              </a:extLst>
            </p:cNvPr>
            <p:cNvSpPr/>
            <p:nvPr/>
          </p:nvSpPr>
          <p:spPr>
            <a:xfrm>
              <a:off x="3030706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2" name="Oval 471">
              <a:extLst>
                <a:ext uri="{FF2B5EF4-FFF2-40B4-BE49-F238E27FC236}">
                  <a16:creationId xmlns:a16="http://schemas.microsoft.com/office/drawing/2014/main" id="{17E00471-D663-E618-B2B0-B66AC7F42881}"/>
                </a:ext>
              </a:extLst>
            </p:cNvPr>
            <p:cNvSpPr/>
            <p:nvPr/>
          </p:nvSpPr>
          <p:spPr>
            <a:xfrm>
              <a:off x="3211681" y="38332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3" name="Oval 472">
              <a:extLst>
                <a:ext uri="{FF2B5EF4-FFF2-40B4-BE49-F238E27FC236}">
                  <a16:creationId xmlns:a16="http://schemas.microsoft.com/office/drawing/2014/main" id="{04C86256-9192-71B9-1E14-2A22E5A0CA81}"/>
                </a:ext>
              </a:extLst>
            </p:cNvPr>
            <p:cNvSpPr/>
            <p:nvPr/>
          </p:nvSpPr>
          <p:spPr>
            <a:xfrm>
              <a:off x="3030706" y="367762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4" name="Oval 473">
              <a:extLst>
                <a:ext uri="{FF2B5EF4-FFF2-40B4-BE49-F238E27FC236}">
                  <a16:creationId xmlns:a16="http://schemas.microsoft.com/office/drawing/2014/main" id="{0493DAEC-ED75-5A98-ABDA-639D1E63EA58}"/>
                </a:ext>
              </a:extLst>
            </p:cNvPr>
            <p:cNvSpPr/>
            <p:nvPr/>
          </p:nvSpPr>
          <p:spPr>
            <a:xfrm>
              <a:off x="3208506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5" name="Oval 474">
              <a:extLst>
                <a:ext uri="{FF2B5EF4-FFF2-40B4-BE49-F238E27FC236}">
                  <a16:creationId xmlns:a16="http://schemas.microsoft.com/office/drawing/2014/main" id="{6D4818AC-6DB3-4EE8-2629-F4FDC4DF2B0B}"/>
                </a:ext>
              </a:extLst>
            </p:cNvPr>
            <p:cNvSpPr/>
            <p:nvPr/>
          </p:nvSpPr>
          <p:spPr>
            <a:xfrm>
              <a:off x="3027531" y="37633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6" name="Group 475">
            <a:extLst>
              <a:ext uri="{FF2B5EF4-FFF2-40B4-BE49-F238E27FC236}">
                <a16:creationId xmlns:a16="http://schemas.microsoft.com/office/drawing/2014/main" id="{F776813C-FF7B-AB71-EB5C-4A7C1A86C784}"/>
              </a:ext>
            </a:extLst>
          </p:cNvPr>
          <p:cNvGrpSpPr/>
          <p:nvPr/>
        </p:nvGrpSpPr>
        <p:grpSpPr>
          <a:xfrm>
            <a:off x="3657417" y="6035749"/>
            <a:ext cx="404446" cy="395654"/>
            <a:chOff x="2940243" y="3575684"/>
            <a:chExt cx="404446" cy="395654"/>
          </a:xfrm>
        </p:grpSpPr>
        <p:sp>
          <p:nvSpPr>
            <p:cNvPr id="477" name="Rectangle 476">
              <a:extLst>
                <a:ext uri="{FF2B5EF4-FFF2-40B4-BE49-F238E27FC236}">
                  <a16:creationId xmlns:a16="http://schemas.microsoft.com/office/drawing/2014/main" id="{B15147FB-620F-962C-045F-60820359E416}"/>
                </a:ext>
              </a:extLst>
            </p:cNvPr>
            <p:cNvSpPr/>
            <p:nvPr/>
          </p:nvSpPr>
          <p:spPr>
            <a:xfrm>
              <a:off x="2940243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8" name="Oval 477">
              <a:extLst>
                <a:ext uri="{FF2B5EF4-FFF2-40B4-BE49-F238E27FC236}">
                  <a16:creationId xmlns:a16="http://schemas.microsoft.com/office/drawing/2014/main" id="{C6316EF3-6C6F-8B2D-B67F-847A809E7DFD}"/>
                </a:ext>
              </a:extLst>
            </p:cNvPr>
            <p:cNvSpPr/>
            <p:nvPr/>
          </p:nvSpPr>
          <p:spPr>
            <a:xfrm>
              <a:off x="3208506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9" name="Oval 478">
              <a:extLst>
                <a:ext uri="{FF2B5EF4-FFF2-40B4-BE49-F238E27FC236}">
                  <a16:creationId xmlns:a16="http://schemas.microsoft.com/office/drawing/2014/main" id="{8A680D5A-F464-788F-7DC1-DEA22C87AE7A}"/>
                </a:ext>
              </a:extLst>
            </p:cNvPr>
            <p:cNvSpPr/>
            <p:nvPr/>
          </p:nvSpPr>
          <p:spPr>
            <a:xfrm>
              <a:off x="3030706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0" name="Oval 479">
              <a:extLst>
                <a:ext uri="{FF2B5EF4-FFF2-40B4-BE49-F238E27FC236}">
                  <a16:creationId xmlns:a16="http://schemas.microsoft.com/office/drawing/2014/main" id="{B9A7F844-AC74-ADEB-19CD-AEBD065F9772}"/>
                </a:ext>
              </a:extLst>
            </p:cNvPr>
            <p:cNvSpPr/>
            <p:nvPr/>
          </p:nvSpPr>
          <p:spPr>
            <a:xfrm>
              <a:off x="3211681" y="38332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1" name="Oval 480">
              <a:extLst>
                <a:ext uri="{FF2B5EF4-FFF2-40B4-BE49-F238E27FC236}">
                  <a16:creationId xmlns:a16="http://schemas.microsoft.com/office/drawing/2014/main" id="{2BA0C0DD-3493-9335-26D0-94EDD6C45EE3}"/>
                </a:ext>
              </a:extLst>
            </p:cNvPr>
            <p:cNvSpPr/>
            <p:nvPr/>
          </p:nvSpPr>
          <p:spPr>
            <a:xfrm>
              <a:off x="3030706" y="367762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2" name="Oval 481">
              <a:extLst>
                <a:ext uri="{FF2B5EF4-FFF2-40B4-BE49-F238E27FC236}">
                  <a16:creationId xmlns:a16="http://schemas.microsoft.com/office/drawing/2014/main" id="{D9966349-04A4-F443-C065-A3AF854C354E}"/>
                </a:ext>
              </a:extLst>
            </p:cNvPr>
            <p:cNvSpPr/>
            <p:nvPr/>
          </p:nvSpPr>
          <p:spPr>
            <a:xfrm>
              <a:off x="3208506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3" name="Oval 482">
              <a:extLst>
                <a:ext uri="{FF2B5EF4-FFF2-40B4-BE49-F238E27FC236}">
                  <a16:creationId xmlns:a16="http://schemas.microsoft.com/office/drawing/2014/main" id="{D18D4626-B8C5-7296-F380-2E643932D3ED}"/>
                </a:ext>
              </a:extLst>
            </p:cNvPr>
            <p:cNvSpPr/>
            <p:nvPr/>
          </p:nvSpPr>
          <p:spPr>
            <a:xfrm>
              <a:off x="3027531" y="37633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4" name="Group 483">
            <a:extLst>
              <a:ext uri="{FF2B5EF4-FFF2-40B4-BE49-F238E27FC236}">
                <a16:creationId xmlns:a16="http://schemas.microsoft.com/office/drawing/2014/main" id="{C3F8B9FA-A3E0-F670-9A1D-9E8866ED0069}"/>
              </a:ext>
            </a:extLst>
          </p:cNvPr>
          <p:cNvGrpSpPr/>
          <p:nvPr/>
        </p:nvGrpSpPr>
        <p:grpSpPr>
          <a:xfrm>
            <a:off x="2354114" y="6013434"/>
            <a:ext cx="404446" cy="395654"/>
            <a:chOff x="2940243" y="3575684"/>
            <a:chExt cx="404446" cy="395654"/>
          </a:xfrm>
        </p:grpSpPr>
        <p:sp>
          <p:nvSpPr>
            <p:cNvPr id="485" name="Rectangle 484">
              <a:extLst>
                <a:ext uri="{FF2B5EF4-FFF2-40B4-BE49-F238E27FC236}">
                  <a16:creationId xmlns:a16="http://schemas.microsoft.com/office/drawing/2014/main" id="{B125A453-5661-F0AA-6F65-5D9FFC6074AA}"/>
                </a:ext>
              </a:extLst>
            </p:cNvPr>
            <p:cNvSpPr/>
            <p:nvPr/>
          </p:nvSpPr>
          <p:spPr>
            <a:xfrm>
              <a:off x="2940243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6" name="Oval 485">
              <a:extLst>
                <a:ext uri="{FF2B5EF4-FFF2-40B4-BE49-F238E27FC236}">
                  <a16:creationId xmlns:a16="http://schemas.microsoft.com/office/drawing/2014/main" id="{62BD2CD0-D6B8-3969-018A-9409C73752D3}"/>
                </a:ext>
              </a:extLst>
            </p:cNvPr>
            <p:cNvSpPr/>
            <p:nvPr/>
          </p:nvSpPr>
          <p:spPr>
            <a:xfrm>
              <a:off x="3208506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7" name="Oval 486">
              <a:extLst>
                <a:ext uri="{FF2B5EF4-FFF2-40B4-BE49-F238E27FC236}">
                  <a16:creationId xmlns:a16="http://schemas.microsoft.com/office/drawing/2014/main" id="{86F6F1DD-31D6-441B-D918-11FD7819E0E3}"/>
                </a:ext>
              </a:extLst>
            </p:cNvPr>
            <p:cNvSpPr/>
            <p:nvPr/>
          </p:nvSpPr>
          <p:spPr>
            <a:xfrm>
              <a:off x="3030706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8" name="Oval 487">
              <a:extLst>
                <a:ext uri="{FF2B5EF4-FFF2-40B4-BE49-F238E27FC236}">
                  <a16:creationId xmlns:a16="http://schemas.microsoft.com/office/drawing/2014/main" id="{62D16C3C-E413-9BB8-37CD-50965411DED9}"/>
                </a:ext>
              </a:extLst>
            </p:cNvPr>
            <p:cNvSpPr/>
            <p:nvPr/>
          </p:nvSpPr>
          <p:spPr>
            <a:xfrm>
              <a:off x="3211681" y="38332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9" name="Oval 488">
              <a:extLst>
                <a:ext uri="{FF2B5EF4-FFF2-40B4-BE49-F238E27FC236}">
                  <a16:creationId xmlns:a16="http://schemas.microsoft.com/office/drawing/2014/main" id="{2BC67E21-938B-2E9D-39BF-F9A3C8146A7A}"/>
                </a:ext>
              </a:extLst>
            </p:cNvPr>
            <p:cNvSpPr/>
            <p:nvPr/>
          </p:nvSpPr>
          <p:spPr>
            <a:xfrm>
              <a:off x="3030706" y="367762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0" name="Oval 489">
              <a:extLst>
                <a:ext uri="{FF2B5EF4-FFF2-40B4-BE49-F238E27FC236}">
                  <a16:creationId xmlns:a16="http://schemas.microsoft.com/office/drawing/2014/main" id="{FB87892D-CA1F-A541-CB5C-7727D0D9885A}"/>
                </a:ext>
              </a:extLst>
            </p:cNvPr>
            <p:cNvSpPr/>
            <p:nvPr/>
          </p:nvSpPr>
          <p:spPr>
            <a:xfrm>
              <a:off x="3208506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1" name="Oval 490">
              <a:extLst>
                <a:ext uri="{FF2B5EF4-FFF2-40B4-BE49-F238E27FC236}">
                  <a16:creationId xmlns:a16="http://schemas.microsoft.com/office/drawing/2014/main" id="{453AB044-6896-E8DC-D081-9ECD70B1C378}"/>
                </a:ext>
              </a:extLst>
            </p:cNvPr>
            <p:cNvSpPr/>
            <p:nvPr/>
          </p:nvSpPr>
          <p:spPr>
            <a:xfrm>
              <a:off x="3027531" y="37633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2" name="Group 491">
            <a:extLst>
              <a:ext uri="{FF2B5EF4-FFF2-40B4-BE49-F238E27FC236}">
                <a16:creationId xmlns:a16="http://schemas.microsoft.com/office/drawing/2014/main" id="{AC1CFE00-FC95-C62A-0724-928D2D16DF4D}"/>
              </a:ext>
            </a:extLst>
          </p:cNvPr>
          <p:cNvGrpSpPr/>
          <p:nvPr/>
        </p:nvGrpSpPr>
        <p:grpSpPr>
          <a:xfrm>
            <a:off x="1002648" y="6038198"/>
            <a:ext cx="404446" cy="395654"/>
            <a:chOff x="2940243" y="3575684"/>
            <a:chExt cx="404446" cy="395654"/>
          </a:xfrm>
        </p:grpSpPr>
        <p:sp>
          <p:nvSpPr>
            <p:cNvPr id="493" name="Rectangle 492">
              <a:extLst>
                <a:ext uri="{FF2B5EF4-FFF2-40B4-BE49-F238E27FC236}">
                  <a16:creationId xmlns:a16="http://schemas.microsoft.com/office/drawing/2014/main" id="{36C3C07A-82AA-6255-CB39-97618121B479}"/>
                </a:ext>
              </a:extLst>
            </p:cNvPr>
            <p:cNvSpPr/>
            <p:nvPr/>
          </p:nvSpPr>
          <p:spPr>
            <a:xfrm>
              <a:off x="2940243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4" name="Oval 493">
              <a:extLst>
                <a:ext uri="{FF2B5EF4-FFF2-40B4-BE49-F238E27FC236}">
                  <a16:creationId xmlns:a16="http://schemas.microsoft.com/office/drawing/2014/main" id="{46FB416E-3819-6870-AD5F-7FCA152BF887}"/>
                </a:ext>
              </a:extLst>
            </p:cNvPr>
            <p:cNvSpPr/>
            <p:nvPr/>
          </p:nvSpPr>
          <p:spPr>
            <a:xfrm>
              <a:off x="3208506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5" name="Oval 494">
              <a:extLst>
                <a:ext uri="{FF2B5EF4-FFF2-40B4-BE49-F238E27FC236}">
                  <a16:creationId xmlns:a16="http://schemas.microsoft.com/office/drawing/2014/main" id="{727C611C-22A4-EA98-725D-96622EACB9EE}"/>
                </a:ext>
              </a:extLst>
            </p:cNvPr>
            <p:cNvSpPr/>
            <p:nvPr/>
          </p:nvSpPr>
          <p:spPr>
            <a:xfrm>
              <a:off x="3030706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6" name="Oval 495">
              <a:extLst>
                <a:ext uri="{FF2B5EF4-FFF2-40B4-BE49-F238E27FC236}">
                  <a16:creationId xmlns:a16="http://schemas.microsoft.com/office/drawing/2014/main" id="{AC9A3500-CD7E-47BD-8D65-F7DCE00B9D44}"/>
                </a:ext>
              </a:extLst>
            </p:cNvPr>
            <p:cNvSpPr/>
            <p:nvPr/>
          </p:nvSpPr>
          <p:spPr>
            <a:xfrm>
              <a:off x="3211681" y="38332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7" name="Oval 496">
              <a:extLst>
                <a:ext uri="{FF2B5EF4-FFF2-40B4-BE49-F238E27FC236}">
                  <a16:creationId xmlns:a16="http://schemas.microsoft.com/office/drawing/2014/main" id="{1BA97378-99E2-3FC6-D1B8-DFDA3EA5058B}"/>
                </a:ext>
              </a:extLst>
            </p:cNvPr>
            <p:cNvSpPr/>
            <p:nvPr/>
          </p:nvSpPr>
          <p:spPr>
            <a:xfrm>
              <a:off x="3030706" y="367762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8" name="Oval 497">
              <a:extLst>
                <a:ext uri="{FF2B5EF4-FFF2-40B4-BE49-F238E27FC236}">
                  <a16:creationId xmlns:a16="http://schemas.microsoft.com/office/drawing/2014/main" id="{E752ACE3-C9ED-1C39-BC42-E6D4E9C52023}"/>
                </a:ext>
              </a:extLst>
            </p:cNvPr>
            <p:cNvSpPr/>
            <p:nvPr/>
          </p:nvSpPr>
          <p:spPr>
            <a:xfrm>
              <a:off x="3208506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9" name="Oval 498">
              <a:extLst>
                <a:ext uri="{FF2B5EF4-FFF2-40B4-BE49-F238E27FC236}">
                  <a16:creationId xmlns:a16="http://schemas.microsoft.com/office/drawing/2014/main" id="{63EEC1E3-E7AA-78BB-881D-7E360C119B82}"/>
                </a:ext>
              </a:extLst>
            </p:cNvPr>
            <p:cNvSpPr/>
            <p:nvPr/>
          </p:nvSpPr>
          <p:spPr>
            <a:xfrm>
              <a:off x="3027531" y="37633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00" name="TextBox 499">
                <a:extLst>
                  <a:ext uri="{FF2B5EF4-FFF2-40B4-BE49-F238E27FC236}">
                    <a16:creationId xmlns:a16="http://schemas.microsoft.com/office/drawing/2014/main" id="{9A7EC173-B9E0-B665-52FF-57CE71D97ED0}"/>
                  </a:ext>
                </a:extLst>
              </p:cNvPr>
              <p:cNvSpPr txBox="1"/>
              <p:nvPr/>
            </p:nvSpPr>
            <p:spPr>
              <a:xfrm>
                <a:off x="9096625" y="3703734"/>
                <a:ext cx="2635658" cy="13548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36 Outcomes</a:t>
                </a:r>
              </a:p>
              <a:p>
                <a:pPr algn="ctr"/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All equally likely</a:t>
                </a:r>
              </a:p>
              <a:p>
                <a:pPr algn="ctr"/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with probability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36</m:t>
                        </m:r>
                      </m:den>
                    </m:f>
                  </m:oMath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00" name="TextBox 499">
                <a:extLst>
                  <a:ext uri="{FF2B5EF4-FFF2-40B4-BE49-F238E27FC236}">
                    <a16:creationId xmlns:a16="http://schemas.microsoft.com/office/drawing/2014/main" id="{9A7EC173-B9E0-B665-52FF-57CE71D97E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6625" y="3703734"/>
                <a:ext cx="2635658" cy="1354858"/>
              </a:xfrm>
              <a:prstGeom prst="rect">
                <a:avLst/>
              </a:prstGeom>
              <a:blipFill>
                <a:blip r:embed="rId3"/>
                <a:stretch>
                  <a:fillRect l="-1914" t="-3704" b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628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Random Variables (Recap)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sample space. A random variable is a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(for some 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Example: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Consider the sample space of flipping a fair coin 10 times. Define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𝐻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to count the number of times head was flipped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to count the number of times tails was flipped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𝑋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𝐻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e>
                    </m:d>
                  </m:oMath>
                </a14:m>
                <a:b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𝑋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𝐻𝐻𝑇𝑇𝐻𝑇𝑇𝐻𝑇𝐻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=5 −5=0</m:t>
                      </m:r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06" t="-2632" b="-23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380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Random Variables (Recap)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2936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Consider rolling a pair of fair dice.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𝑋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count the number of pips on each die.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𝑋</m:t>
                      </m:r>
                      <m:d>
                        <m:dPr>
                          <m:ctrlP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       </m:t>
                          </m:r>
                        </m:e>
                      </m:d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=2</m:t>
                      </m:r>
                    </m:oMath>
                  </m:oMathPara>
                </a14:m>
                <a:endParaRPr lang="en-US" sz="44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11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𝑋</m:t>
                      </m:r>
                      <m:d>
                        <m:dPr>
                          <m:ctrlP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       </m:t>
                          </m:r>
                        </m:e>
                      </m:d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=7</m:t>
                      </m:r>
                    </m:oMath>
                  </m:oMathPara>
                </a14:m>
                <a:endParaRPr lang="en-US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𝑋</m:t>
                      </m:r>
                      <m:d>
                        <m:dPr>
                          <m:ctrlP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       </m:t>
                          </m:r>
                        </m:e>
                      </m:d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=12 </m:t>
                      </m:r>
                    </m:oMath>
                  </m:oMathPara>
                </a14:m>
                <a:endParaRPr lang="en-US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29369"/>
              </a:xfrm>
              <a:blipFill>
                <a:blip r:embed="rId3"/>
                <a:stretch>
                  <a:fillRect l="-1206" t="-2339" r="-13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BFFCECC1-6E04-F775-3475-FCE98B672D21}"/>
              </a:ext>
            </a:extLst>
          </p:cNvPr>
          <p:cNvGrpSpPr/>
          <p:nvPr/>
        </p:nvGrpSpPr>
        <p:grpSpPr>
          <a:xfrm>
            <a:off x="5297855" y="3272001"/>
            <a:ext cx="404446" cy="395654"/>
            <a:chOff x="2347546" y="2497015"/>
            <a:chExt cx="404446" cy="39565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B6B67F8-99B9-90BB-5CC5-40B50EE1EEA6}"/>
                </a:ext>
              </a:extLst>
            </p:cNvPr>
            <p:cNvSpPr/>
            <p:nvPr/>
          </p:nvSpPr>
          <p:spPr>
            <a:xfrm>
              <a:off x="2347546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EA2B8302-6A71-5BD1-827C-908CCE4E11E5}"/>
                </a:ext>
              </a:extLst>
            </p:cNvPr>
            <p:cNvSpPr/>
            <p:nvPr/>
          </p:nvSpPr>
          <p:spPr>
            <a:xfrm>
              <a:off x="2526909" y="26719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903B3B1B-2666-4F63-2EE0-73D5F8939ABF}"/>
              </a:ext>
            </a:extLst>
          </p:cNvPr>
          <p:cNvGrpSpPr/>
          <p:nvPr/>
        </p:nvGrpSpPr>
        <p:grpSpPr>
          <a:xfrm>
            <a:off x="5791200" y="3270501"/>
            <a:ext cx="404446" cy="395654"/>
            <a:chOff x="2347546" y="2497015"/>
            <a:chExt cx="404446" cy="395654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05987DD-33E7-272B-EE50-4BA85CC995C7}"/>
                </a:ext>
              </a:extLst>
            </p:cNvPr>
            <p:cNvSpPr/>
            <p:nvPr/>
          </p:nvSpPr>
          <p:spPr>
            <a:xfrm>
              <a:off x="2347546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DF5CCF5-ECE4-37BB-71D2-2F5EEB65A619}"/>
                </a:ext>
              </a:extLst>
            </p:cNvPr>
            <p:cNvSpPr/>
            <p:nvPr/>
          </p:nvSpPr>
          <p:spPr>
            <a:xfrm>
              <a:off x="2526909" y="26719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06914CFE-24EF-90A0-68F8-555FDFF99833}"/>
              </a:ext>
            </a:extLst>
          </p:cNvPr>
          <p:cNvGrpSpPr/>
          <p:nvPr/>
        </p:nvGrpSpPr>
        <p:grpSpPr>
          <a:xfrm>
            <a:off x="5784973" y="5023003"/>
            <a:ext cx="404446" cy="395654"/>
            <a:chOff x="2940243" y="3575684"/>
            <a:chExt cx="404446" cy="39565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C2ADB73-CC6F-0C3C-D36E-B0F0FEBF58EF}"/>
                </a:ext>
              </a:extLst>
            </p:cNvPr>
            <p:cNvSpPr/>
            <p:nvPr/>
          </p:nvSpPr>
          <p:spPr>
            <a:xfrm>
              <a:off x="2940243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EF6E5EAB-8D4A-B05A-4F0C-6F0575A12FD9}"/>
                </a:ext>
              </a:extLst>
            </p:cNvPr>
            <p:cNvSpPr/>
            <p:nvPr/>
          </p:nvSpPr>
          <p:spPr>
            <a:xfrm>
              <a:off x="3208506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2DEFBAD-0754-C5C7-7B73-830A3847FC8B}"/>
                </a:ext>
              </a:extLst>
            </p:cNvPr>
            <p:cNvSpPr/>
            <p:nvPr/>
          </p:nvSpPr>
          <p:spPr>
            <a:xfrm>
              <a:off x="3030706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96ACC85-F7AA-C47F-1D90-82ED1302E9FD}"/>
                </a:ext>
              </a:extLst>
            </p:cNvPr>
            <p:cNvSpPr/>
            <p:nvPr/>
          </p:nvSpPr>
          <p:spPr>
            <a:xfrm>
              <a:off x="3211681" y="38332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6086D6A8-12B1-88EE-5B80-192F6C7856AE}"/>
                </a:ext>
              </a:extLst>
            </p:cNvPr>
            <p:cNvSpPr/>
            <p:nvPr/>
          </p:nvSpPr>
          <p:spPr>
            <a:xfrm>
              <a:off x="3030706" y="367762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9C724E6B-2028-4B85-39C3-E12BE1C0F01D}"/>
                </a:ext>
              </a:extLst>
            </p:cNvPr>
            <p:cNvSpPr/>
            <p:nvPr/>
          </p:nvSpPr>
          <p:spPr>
            <a:xfrm>
              <a:off x="3208506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0515F67-7F9E-B257-F5D7-7FCE81E7543C}"/>
                </a:ext>
              </a:extLst>
            </p:cNvPr>
            <p:cNvSpPr/>
            <p:nvPr/>
          </p:nvSpPr>
          <p:spPr>
            <a:xfrm>
              <a:off x="3027531" y="37633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11464C7E-F279-1A13-D259-BC2229D00821}"/>
              </a:ext>
            </a:extLst>
          </p:cNvPr>
          <p:cNvGrpSpPr/>
          <p:nvPr/>
        </p:nvGrpSpPr>
        <p:grpSpPr>
          <a:xfrm>
            <a:off x="5258527" y="5029352"/>
            <a:ext cx="404446" cy="395654"/>
            <a:chOff x="2940243" y="3575684"/>
            <a:chExt cx="404446" cy="39565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2F82D434-5C26-A9F5-2029-BBB7A3B47724}"/>
                </a:ext>
              </a:extLst>
            </p:cNvPr>
            <p:cNvSpPr/>
            <p:nvPr/>
          </p:nvSpPr>
          <p:spPr>
            <a:xfrm>
              <a:off x="2940243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0CEDC524-C06D-AF13-DC0F-29F490C743E4}"/>
                </a:ext>
              </a:extLst>
            </p:cNvPr>
            <p:cNvSpPr/>
            <p:nvPr/>
          </p:nvSpPr>
          <p:spPr>
            <a:xfrm>
              <a:off x="3208506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AAA99879-A4FF-4592-F5FB-D36F6CC97333}"/>
                </a:ext>
              </a:extLst>
            </p:cNvPr>
            <p:cNvSpPr/>
            <p:nvPr/>
          </p:nvSpPr>
          <p:spPr>
            <a:xfrm>
              <a:off x="3030706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D3D6444C-DD4B-4311-FE68-A9329FF881FE}"/>
                </a:ext>
              </a:extLst>
            </p:cNvPr>
            <p:cNvSpPr/>
            <p:nvPr/>
          </p:nvSpPr>
          <p:spPr>
            <a:xfrm>
              <a:off x="3211681" y="38332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39543048-7E60-7A97-D011-9CB11905D8FA}"/>
                </a:ext>
              </a:extLst>
            </p:cNvPr>
            <p:cNvSpPr/>
            <p:nvPr/>
          </p:nvSpPr>
          <p:spPr>
            <a:xfrm>
              <a:off x="3030706" y="367762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1EBBC49A-2303-1384-0E35-1A11EB9F3DAE}"/>
                </a:ext>
              </a:extLst>
            </p:cNvPr>
            <p:cNvSpPr/>
            <p:nvPr/>
          </p:nvSpPr>
          <p:spPr>
            <a:xfrm>
              <a:off x="3208506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E78AEC6F-5714-34A0-ACD5-82D726511030}"/>
                </a:ext>
              </a:extLst>
            </p:cNvPr>
            <p:cNvSpPr/>
            <p:nvPr/>
          </p:nvSpPr>
          <p:spPr>
            <a:xfrm>
              <a:off x="3027531" y="37633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9C761C91-B21F-D3BC-D4BE-13340C46A6E1}"/>
              </a:ext>
            </a:extLst>
          </p:cNvPr>
          <p:cNvGrpSpPr/>
          <p:nvPr/>
        </p:nvGrpSpPr>
        <p:grpSpPr>
          <a:xfrm>
            <a:off x="5794395" y="4137999"/>
            <a:ext cx="404446" cy="395654"/>
            <a:chOff x="2931355" y="2497015"/>
            <a:chExt cx="404446" cy="395654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954388A-EACB-34A8-EE14-98B1D0E8BB3F}"/>
                </a:ext>
              </a:extLst>
            </p:cNvPr>
            <p:cNvSpPr/>
            <p:nvPr/>
          </p:nvSpPr>
          <p:spPr>
            <a:xfrm>
              <a:off x="2931355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298533A6-97EB-A56B-5C5E-D4E8BA680767}"/>
                </a:ext>
              </a:extLst>
            </p:cNvPr>
            <p:cNvSpPr/>
            <p:nvPr/>
          </p:nvSpPr>
          <p:spPr>
            <a:xfrm>
              <a:off x="3199618" y="26021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EE7F066D-1E37-1DCF-0A98-75A8866425C4}"/>
                </a:ext>
              </a:extLst>
            </p:cNvPr>
            <p:cNvSpPr/>
            <p:nvPr/>
          </p:nvSpPr>
          <p:spPr>
            <a:xfrm>
              <a:off x="3021818" y="27608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3AB6AFB4-D48A-B679-A7C3-FD6BA03EB557}"/>
                </a:ext>
              </a:extLst>
            </p:cNvPr>
            <p:cNvSpPr/>
            <p:nvPr/>
          </p:nvSpPr>
          <p:spPr>
            <a:xfrm>
              <a:off x="3202793" y="27545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455BF8F4-F16D-8FA1-F5AB-C2778C004001}"/>
                </a:ext>
              </a:extLst>
            </p:cNvPr>
            <p:cNvSpPr/>
            <p:nvPr/>
          </p:nvSpPr>
          <p:spPr>
            <a:xfrm>
              <a:off x="3021818" y="259895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5DF9807D-C7CA-ABB0-60D1-F730C2B65567}"/>
              </a:ext>
            </a:extLst>
          </p:cNvPr>
          <p:cNvGrpSpPr/>
          <p:nvPr/>
        </p:nvGrpSpPr>
        <p:grpSpPr>
          <a:xfrm>
            <a:off x="5287707" y="4145553"/>
            <a:ext cx="404446" cy="395654"/>
            <a:chOff x="2347546" y="3575684"/>
            <a:chExt cx="404446" cy="395654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AF3BE0C2-1A00-0A55-F76F-317DDFD876C5}"/>
                </a:ext>
              </a:extLst>
            </p:cNvPr>
            <p:cNvSpPr/>
            <p:nvPr/>
          </p:nvSpPr>
          <p:spPr>
            <a:xfrm>
              <a:off x="2347546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605C44F1-9760-E984-CD88-481016E93E19}"/>
                </a:ext>
              </a:extLst>
            </p:cNvPr>
            <p:cNvSpPr/>
            <p:nvPr/>
          </p:nvSpPr>
          <p:spPr>
            <a:xfrm>
              <a:off x="2615809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24E81F45-D7F3-5DDD-4E7A-DC272929A27F}"/>
                </a:ext>
              </a:extLst>
            </p:cNvPr>
            <p:cNvSpPr/>
            <p:nvPr/>
          </p:nvSpPr>
          <p:spPr>
            <a:xfrm>
              <a:off x="2438009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77691A91-C21F-AE45-0AF6-62E0D3454AF5}"/>
                </a:ext>
              </a:extLst>
            </p:cNvPr>
            <p:cNvSpPr/>
            <p:nvPr/>
          </p:nvSpPr>
          <p:spPr>
            <a:xfrm>
              <a:off x="2526909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85442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Expectation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sample space.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real-valued random variable derived from the sample space. The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expected value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𝑋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the average of each element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𝑋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’s image weighted by the probability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𝑋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taking that value.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𝐸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𝑋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𝑆</m:t>
                          </m:r>
                        </m:sub>
                        <m:sup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𝑠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𝑋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06" t="-2632" r="-362" b="-348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3566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Expectation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Consider rolling a fair six-sided die and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𝑋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the random variable that counts the number of pips on the die.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𝐸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𝑋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1+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>
                        <a:rPr lang="en-US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3</m:t>
                      </m:r>
                      <m:r>
                        <a:rPr lang="en-US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4</m:t>
                      </m:r>
                      <m:r>
                        <a:rPr lang="en-US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5</m:t>
                      </m:r>
                      <m:r>
                        <a:rPr lang="en-US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6=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=3.5</m:t>
                      </m:r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06" t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>
            <a:extLst>
              <a:ext uri="{FF2B5EF4-FFF2-40B4-BE49-F238E27FC236}">
                <a16:creationId xmlns:a16="http://schemas.microsoft.com/office/drawing/2014/main" id="{76950CCF-7677-CA9F-3B87-C0681B5B0D39}"/>
              </a:ext>
            </a:extLst>
          </p:cNvPr>
          <p:cNvGrpSpPr/>
          <p:nvPr/>
        </p:nvGrpSpPr>
        <p:grpSpPr>
          <a:xfrm>
            <a:off x="4280727" y="4050873"/>
            <a:ext cx="404446" cy="395654"/>
            <a:chOff x="2347546" y="3033346"/>
            <a:chExt cx="404446" cy="395654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F67636B-37A2-E0F8-7F99-110C3920C776}"/>
                </a:ext>
              </a:extLst>
            </p:cNvPr>
            <p:cNvSpPr/>
            <p:nvPr/>
          </p:nvSpPr>
          <p:spPr>
            <a:xfrm>
              <a:off x="2347546" y="3033346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64F44875-66C2-D72E-4F4A-6C6AA38057F1}"/>
                </a:ext>
              </a:extLst>
            </p:cNvPr>
            <p:cNvSpPr/>
            <p:nvPr/>
          </p:nvSpPr>
          <p:spPr>
            <a:xfrm>
              <a:off x="2615809" y="313846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9EB6014-173D-1073-D324-7C71435CAAEE}"/>
                </a:ext>
              </a:extLst>
            </p:cNvPr>
            <p:cNvSpPr/>
            <p:nvPr/>
          </p:nvSpPr>
          <p:spPr>
            <a:xfrm>
              <a:off x="2438009" y="329721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434F496-77CB-CC8D-3B54-D6878B1A7D90}"/>
              </a:ext>
            </a:extLst>
          </p:cNvPr>
          <p:cNvGrpSpPr/>
          <p:nvPr/>
        </p:nvGrpSpPr>
        <p:grpSpPr>
          <a:xfrm>
            <a:off x="5183078" y="4045539"/>
            <a:ext cx="404446" cy="395654"/>
            <a:chOff x="2347546" y="3575684"/>
            <a:chExt cx="404446" cy="395654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27529AE-9823-D4DB-F101-819DDFD77AF5}"/>
                </a:ext>
              </a:extLst>
            </p:cNvPr>
            <p:cNvSpPr/>
            <p:nvPr/>
          </p:nvSpPr>
          <p:spPr>
            <a:xfrm>
              <a:off x="2347546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8CAB9A5-3018-46BD-A821-4F690DB04D86}"/>
                </a:ext>
              </a:extLst>
            </p:cNvPr>
            <p:cNvSpPr/>
            <p:nvPr/>
          </p:nvSpPr>
          <p:spPr>
            <a:xfrm>
              <a:off x="2615809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C0D5FBF-0CEA-8B2F-EF15-CE42CE3C3402}"/>
                </a:ext>
              </a:extLst>
            </p:cNvPr>
            <p:cNvSpPr/>
            <p:nvPr/>
          </p:nvSpPr>
          <p:spPr>
            <a:xfrm>
              <a:off x="2438009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DFB0D8CA-14DE-A1E9-8FCE-3BFF2A2D2C04}"/>
                </a:ext>
              </a:extLst>
            </p:cNvPr>
            <p:cNvSpPr/>
            <p:nvPr/>
          </p:nvSpPr>
          <p:spPr>
            <a:xfrm>
              <a:off x="2526909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A8EE780-F68A-594E-7410-966DD68E24D5}"/>
              </a:ext>
            </a:extLst>
          </p:cNvPr>
          <p:cNvGrpSpPr/>
          <p:nvPr/>
        </p:nvGrpSpPr>
        <p:grpSpPr>
          <a:xfrm>
            <a:off x="6085429" y="4041728"/>
            <a:ext cx="404446" cy="395654"/>
            <a:chOff x="2931355" y="2497015"/>
            <a:chExt cx="404446" cy="395654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841DC71-A24E-85EA-2009-E625421E36F5}"/>
                </a:ext>
              </a:extLst>
            </p:cNvPr>
            <p:cNvSpPr/>
            <p:nvPr/>
          </p:nvSpPr>
          <p:spPr>
            <a:xfrm>
              <a:off x="2931355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FA47B09E-1880-523B-818D-849B7BAEE468}"/>
                </a:ext>
              </a:extLst>
            </p:cNvPr>
            <p:cNvSpPr/>
            <p:nvPr/>
          </p:nvSpPr>
          <p:spPr>
            <a:xfrm>
              <a:off x="3199618" y="26021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3D61E1A7-FC53-BCEF-2B31-8E5F83AAFA92}"/>
                </a:ext>
              </a:extLst>
            </p:cNvPr>
            <p:cNvSpPr/>
            <p:nvPr/>
          </p:nvSpPr>
          <p:spPr>
            <a:xfrm>
              <a:off x="3021818" y="27608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B04F4DBA-903B-97E8-1272-221C66C9A3FF}"/>
                </a:ext>
              </a:extLst>
            </p:cNvPr>
            <p:cNvSpPr/>
            <p:nvPr/>
          </p:nvSpPr>
          <p:spPr>
            <a:xfrm>
              <a:off x="3202793" y="275453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83E896F-269A-BDEC-BB73-695B2262D1C3}"/>
                </a:ext>
              </a:extLst>
            </p:cNvPr>
            <p:cNvSpPr/>
            <p:nvPr/>
          </p:nvSpPr>
          <p:spPr>
            <a:xfrm>
              <a:off x="3021818" y="259895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3E7A9BD8-9FFC-B37F-1A77-23C7C609A083}"/>
              </a:ext>
            </a:extLst>
          </p:cNvPr>
          <p:cNvGrpSpPr/>
          <p:nvPr/>
        </p:nvGrpSpPr>
        <p:grpSpPr>
          <a:xfrm>
            <a:off x="6918401" y="4047840"/>
            <a:ext cx="404446" cy="395654"/>
            <a:chOff x="2938192" y="3057768"/>
            <a:chExt cx="404446" cy="395654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75CE6B8-3045-70B1-E8A2-1E14A08C5345}"/>
                </a:ext>
              </a:extLst>
            </p:cNvPr>
            <p:cNvSpPr/>
            <p:nvPr/>
          </p:nvSpPr>
          <p:spPr>
            <a:xfrm>
              <a:off x="2938192" y="3057768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6F8E292-B06C-794A-2A1D-299E56B1486B}"/>
                </a:ext>
              </a:extLst>
            </p:cNvPr>
            <p:cNvSpPr/>
            <p:nvPr/>
          </p:nvSpPr>
          <p:spPr>
            <a:xfrm>
              <a:off x="3206455" y="316288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53310F80-15A2-2E53-2EE3-60573FB69845}"/>
                </a:ext>
              </a:extLst>
            </p:cNvPr>
            <p:cNvSpPr/>
            <p:nvPr/>
          </p:nvSpPr>
          <p:spPr>
            <a:xfrm>
              <a:off x="3028655" y="332163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C943F4A-BF64-1C67-7AA1-68C95B7BEC84}"/>
                </a:ext>
              </a:extLst>
            </p:cNvPr>
            <p:cNvSpPr/>
            <p:nvPr/>
          </p:nvSpPr>
          <p:spPr>
            <a:xfrm>
              <a:off x="3209630" y="331528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C28B4204-24E3-DF16-C941-E02852603392}"/>
                </a:ext>
              </a:extLst>
            </p:cNvPr>
            <p:cNvSpPr/>
            <p:nvPr/>
          </p:nvSpPr>
          <p:spPr>
            <a:xfrm>
              <a:off x="3028655" y="315971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388A6CF9-AF8D-FD17-7600-FDC589C3E21D}"/>
                </a:ext>
              </a:extLst>
            </p:cNvPr>
            <p:cNvSpPr/>
            <p:nvPr/>
          </p:nvSpPr>
          <p:spPr>
            <a:xfrm>
              <a:off x="3117555" y="3251494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718A73B-709B-3F2A-9BFC-BA6CBAC98C26}"/>
              </a:ext>
            </a:extLst>
          </p:cNvPr>
          <p:cNvGrpSpPr/>
          <p:nvPr/>
        </p:nvGrpSpPr>
        <p:grpSpPr>
          <a:xfrm>
            <a:off x="3386506" y="4041728"/>
            <a:ext cx="404446" cy="395654"/>
            <a:chOff x="2347546" y="2497015"/>
            <a:chExt cx="404446" cy="395654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AB141B2E-7372-E74A-2B4B-9B340E7EEF95}"/>
                </a:ext>
              </a:extLst>
            </p:cNvPr>
            <p:cNvSpPr/>
            <p:nvPr/>
          </p:nvSpPr>
          <p:spPr>
            <a:xfrm>
              <a:off x="2347546" y="2497015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211C1BC6-C803-69D7-EDFD-1048AB1E4703}"/>
                </a:ext>
              </a:extLst>
            </p:cNvPr>
            <p:cNvSpPr/>
            <p:nvPr/>
          </p:nvSpPr>
          <p:spPr>
            <a:xfrm>
              <a:off x="2526909" y="26719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82CECDC4-07F1-0B28-BB50-229CD27F7400}"/>
              </a:ext>
            </a:extLst>
          </p:cNvPr>
          <p:cNvGrpSpPr/>
          <p:nvPr/>
        </p:nvGrpSpPr>
        <p:grpSpPr>
          <a:xfrm>
            <a:off x="7791425" y="4051888"/>
            <a:ext cx="404446" cy="395654"/>
            <a:chOff x="2940243" y="3575684"/>
            <a:chExt cx="404446" cy="395654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DFB70C3F-E9FB-4C4D-5C13-2E2F7DF705EF}"/>
                </a:ext>
              </a:extLst>
            </p:cNvPr>
            <p:cNvSpPr/>
            <p:nvPr/>
          </p:nvSpPr>
          <p:spPr>
            <a:xfrm>
              <a:off x="2940243" y="3575684"/>
              <a:ext cx="404446" cy="3956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1C5000F-473E-289E-B31C-5E25BDDA1BD6}"/>
                </a:ext>
              </a:extLst>
            </p:cNvPr>
            <p:cNvSpPr/>
            <p:nvPr/>
          </p:nvSpPr>
          <p:spPr>
            <a:xfrm>
              <a:off x="3208506" y="36808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ACF72B14-2ED9-D704-D3BD-A7ED2AFD36C3}"/>
                </a:ext>
              </a:extLst>
            </p:cNvPr>
            <p:cNvSpPr/>
            <p:nvPr/>
          </p:nvSpPr>
          <p:spPr>
            <a:xfrm>
              <a:off x="3030706" y="38395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53F15A68-8860-7103-9B06-76284DEA41DA}"/>
                </a:ext>
              </a:extLst>
            </p:cNvPr>
            <p:cNvSpPr/>
            <p:nvPr/>
          </p:nvSpPr>
          <p:spPr>
            <a:xfrm>
              <a:off x="3211681" y="38332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E177C972-751C-7455-DDAA-DB6B20FCD095}"/>
                </a:ext>
              </a:extLst>
            </p:cNvPr>
            <p:cNvSpPr/>
            <p:nvPr/>
          </p:nvSpPr>
          <p:spPr>
            <a:xfrm>
              <a:off x="3030706" y="367762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F22B2B04-68BB-10B6-BD8A-F9BDED8088FA}"/>
                </a:ext>
              </a:extLst>
            </p:cNvPr>
            <p:cNvSpPr/>
            <p:nvPr/>
          </p:nvSpPr>
          <p:spPr>
            <a:xfrm>
              <a:off x="3208506" y="37570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E5DD82F0-0E65-331F-E384-847F2571E316}"/>
                </a:ext>
              </a:extLst>
            </p:cNvPr>
            <p:cNvSpPr/>
            <p:nvPr/>
          </p:nvSpPr>
          <p:spPr>
            <a:xfrm>
              <a:off x="3027531" y="376335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57917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Expectation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random variables over the same sample space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en-US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𝐸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𝑎𝑋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𝑎𝐸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        </m:t>
                      </m:r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𝐸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𝑋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𝑌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𝐸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𝑋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𝐸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𝑌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</m:t>
                      </m:r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:r>
                  <a:rPr lang="en-US" b="0" dirty="0">
                    <a:cs typeface="Arial" panose="020B0604020202020204" pitchFamily="34" charset="0"/>
                  </a:rPr>
                  <a:t>                 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𝑋𝑌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𝑌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*for independent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𝑋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𝑌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06" t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8152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4872</TotalTime>
  <Words>589</Words>
  <Application>Microsoft Macintosh PowerPoint</Application>
  <PresentationFormat>Widescreen</PresentationFormat>
  <Paragraphs>74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Cambria Math</vt:lpstr>
      <vt:lpstr>Office Theme</vt:lpstr>
      <vt:lpstr>Expectation and Variance April 6, 2026</vt:lpstr>
      <vt:lpstr>Agenda</vt:lpstr>
      <vt:lpstr>Sample Space (Recap)</vt:lpstr>
      <vt:lpstr>Sample Space (Recap)</vt:lpstr>
      <vt:lpstr>Random Variables (Recap)</vt:lpstr>
      <vt:lpstr>Random Variables (Recap)</vt:lpstr>
      <vt:lpstr>Expectation</vt:lpstr>
      <vt:lpstr>Expectation</vt:lpstr>
      <vt:lpstr>Expectation</vt:lpstr>
      <vt:lpstr>Variance</vt:lpstr>
      <vt:lpstr>Variance</vt:lpstr>
      <vt:lpstr>Variance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Charlie MURPHY</cp:lastModifiedBy>
  <cp:revision>59</cp:revision>
  <dcterms:created xsi:type="dcterms:W3CDTF">2026-01-16T17:57:13Z</dcterms:created>
  <dcterms:modified xsi:type="dcterms:W3CDTF">2026-04-06T18:35:00Z</dcterms:modified>
</cp:coreProperties>
</file>