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3" r:id="rId4"/>
    <p:sldId id="274" r:id="rId5"/>
    <p:sldId id="275" r:id="rId6"/>
    <p:sldId id="276" r:id="rId7"/>
    <p:sldId id="278" r:id="rId8"/>
    <p:sldId id="277" r:id="rId9"/>
    <p:sldId id="279" r:id="rId10"/>
    <p:sldId id="280" r:id="rId11"/>
    <p:sldId id="281" r:id="rId12"/>
    <p:sldId id="282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74"/>
            <p14:sldId id="275"/>
            <p14:sldId id="276"/>
            <p14:sldId id="278"/>
            <p14:sldId id="277"/>
            <p14:sldId id="279"/>
            <p14:sldId id="280"/>
            <p14:sldId id="281"/>
            <p14:sldId id="282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81"/>
    <p:restoredTop sz="80638" autoAdjust="0"/>
  </p:normalViewPr>
  <p:slideViewPr>
    <p:cSldViewPr snapToGrid="0">
      <p:cViewPr varScale="1">
        <p:scale>
          <a:sx n="128" d="100"/>
          <a:sy n="128" d="100"/>
        </p:scale>
        <p:origin x="2160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2AFA1-5EE3-0C5B-ABF9-571EEE5E8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2D555B-D6DD-9119-3A4A-2044FB300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B3761-81DB-9352-FD1A-BD542585B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D9815-0653-C427-3154-C0741E32D1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49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A780C-304C-6F8C-ECC1-11A8117D2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293188-ECDF-24FA-3963-762B9B4A3C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B614AB-0B96-E3CB-BE24-D3AA5EE8B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C522E-40DC-5236-5ABD-86FE8E7945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1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47548-930D-CEB3-B6E1-403938CED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90D905-144F-E221-34C2-2BB66D9EA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7F502B-807C-E3B9-DBCE-CAD87FAF9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1E269-023F-FB1D-7AA3-55804ABAD2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6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C2550-3403-0A5B-0378-FA67B86A7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C24B7B-EAF1-BE18-D20A-FC495B3B39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33D0E-70A5-A325-EBB1-E4915E096F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D07AA-2270-CC35-5E4B-FBC3844ED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C009B-60BE-E43B-629A-48464AA47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4718F2-8932-183D-C62D-8442288AA1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7EDB54-298B-1735-0D19-CEA3769216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51784-AA9C-D281-39BC-51E215575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26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31DE7-DFFD-1CB8-9506-B398F04FC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63199F-AB1D-E276-964A-3D25043C83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8E9C04-1790-2165-BA03-239D972F9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AAA73-5182-1391-B9DD-D756CB2685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50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1518B-B043-8002-034F-52A25DAA5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1E5C96-C9C6-E781-4070-2BAA34B60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594F6B-31DE-1435-4B18-366807A4A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B7B89-3D9E-E8AE-5482-01007B3605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80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02317-76C5-00DE-41F7-1568FBB02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BEDD61-59C3-F48D-A1C6-6BF910D18F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720236-9295-0804-B46E-9247CF207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0ED02-1E1E-AA97-3576-4653B337A4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0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16C4C-5964-B762-90DE-6C633FB77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0010F9-F8C3-790C-7D63-56A9A3FFB9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6C064-27F0-B2C4-23A0-C7C22E522E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48D7B-9D90-6D39-29FC-754EF46735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4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Graphs II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10,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9, Sec. 48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DF670-F4DA-01F3-4CD5-7A3D5C6BD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1726B-42AF-9D89-6048-EF3DCD79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CC6AB084-7A01-BA9F-6833-424281497A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independent set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CC6AB084-7A01-BA9F-6833-424281497A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6DB4644B-711C-F1B6-642F-8BD850823EBA}"/>
              </a:ext>
            </a:extLst>
          </p:cNvPr>
          <p:cNvSpPr/>
          <p:nvPr/>
        </p:nvSpPr>
        <p:spPr>
          <a:xfrm>
            <a:off x="6381885" y="537667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2367292-CAC8-3C9D-444E-F3FB3E01FCAC}"/>
              </a:ext>
            </a:extLst>
          </p:cNvPr>
          <p:cNvSpPr/>
          <p:nvPr/>
        </p:nvSpPr>
        <p:spPr>
          <a:xfrm>
            <a:off x="5171380" y="537667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1656E39-3A55-0313-525B-AEA2CA21B14C}"/>
              </a:ext>
            </a:extLst>
          </p:cNvPr>
          <p:cNvCxnSpPr>
            <a:cxnSpLocks/>
          </p:cNvCxnSpPr>
          <p:nvPr/>
        </p:nvCxnSpPr>
        <p:spPr>
          <a:xfrm flipH="1">
            <a:off x="5160892" y="3462222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2B2612-4FEB-660B-2FCC-BF6378B6796C}"/>
              </a:ext>
            </a:extLst>
          </p:cNvPr>
          <p:cNvCxnSpPr>
            <a:cxnSpLocks/>
          </p:cNvCxnSpPr>
          <p:nvPr/>
        </p:nvCxnSpPr>
        <p:spPr>
          <a:xfrm flipH="1" flipV="1">
            <a:off x="5160892" y="4126507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95041E2-D289-44BA-1311-AB28C81B57FC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5317684" y="4755855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84B7974-DAE0-2E4D-894B-B7419AB3E25F}"/>
              </a:ext>
            </a:extLst>
          </p:cNvPr>
          <p:cNvCxnSpPr>
            <a:cxnSpLocks/>
            <a:stCxn id="6" idx="2"/>
            <a:endCxn id="7" idx="6"/>
          </p:cNvCxnSpPr>
          <p:nvPr/>
        </p:nvCxnSpPr>
        <p:spPr>
          <a:xfrm flipH="1">
            <a:off x="5463988" y="5522976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B5E713C0-1E32-39F5-5C8F-AD877EDDFDE8}"/>
              </a:ext>
            </a:extLst>
          </p:cNvPr>
          <p:cNvCxnSpPr>
            <a:cxnSpLocks/>
            <a:stCxn id="6" idx="6"/>
            <a:endCxn id="6" idx="0"/>
          </p:cNvCxnSpPr>
          <p:nvPr/>
        </p:nvCxnSpPr>
        <p:spPr>
          <a:xfrm flipH="1" flipV="1">
            <a:off x="6528189" y="5376672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51D8E8-6DB6-6230-2322-E5EA0CA6B7FE}"/>
              </a:ext>
            </a:extLst>
          </p:cNvPr>
          <p:cNvCxnSpPr>
            <a:cxnSpLocks/>
          </p:cNvCxnSpPr>
          <p:nvPr/>
        </p:nvCxnSpPr>
        <p:spPr>
          <a:xfrm flipH="1">
            <a:off x="5861932" y="3608526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6A3FC939-33C4-A7DE-9FC3-27EC51FB8371}"/>
              </a:ext>
            </a:extLst>
          </p:cNvPr>
          <p:cNvSpPr/>
          <p:nvPr/>
        </p:nvSpPr>
        <p:spPr>
          <a:xfrm>
            <a:off x="4911135" y="38767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8675C22-BAF3-27D0-75B9-95CCBBACDDAC}"/>
              </a:ext>
            </a:extLst>
          </p:cNvPr>
          <p:cNvSpPr/>
          <p:nvPr/>
        </p:nvSpPr>
        <p:spPr>
          <a:xfrm>
            <a:off x="5904783" y="331591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F0F495C-D454-E0E9-C7C0-0987F64E3DC2}"/>
              </a:ext>
            </a:extLst>
          </p:cNvPr>
          <p:cNvSpPr/>
          <p:nvPr/>
        </p:nvSpPr>
        <p:spPr>
          <a:xfrm>
            <a:off x="5612175" y="45060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8B84A66-C7EF-F695-7476-A7361EA85C4F}"/>
              </a:ext>
            </a:extLst>
          </p:cNvPr>
          <p:cNvSpPr/>
          <p:nvPr/>
        </p:nvSpPr>
        <p:spPr>
          <a:xfrm>
            <a:off x="4911135" y="3872446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73C2F30-80BF-0F2B-A5B5-2F6950E65E98}"/>
              </a:ext>
            </a:extLst>
          </p:cNvPr>
          <p:cNvSpPr/>
          <p:nvPr/>
        </p:nvSpPr>
        <p:spPr>
          <a:xfrm>
            <a:off x="5171380" y="5376672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52623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" grpId="0" animBg="1"/>
      <p:bldP spid="21" grpId="0" animBg="1"/>
      <p:bldP spid="22" grpId="0" animBg="1"/>
      <p:bldP spid="2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45D86-28D1-545C-B97D-3508AA39A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487E-9539-4598-7B7B-0CFBEBBC5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41A5D7A-D095-753B-A5A4-E133C5F94C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use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denote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complement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41A5D7A-D095-753B-A5A4-E133C5F94C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Oval 36">
            <a:extLst>
              <a:ext uri="{FF2B5EF4-FFF2-40B4-BE49-F238E27FC236}">
                <a16:creationId xmlns:a16="http://schemas.microsoft.com/office/drawing/2014/main" id="{81696A23-62A3-9566-DFA4-489943633414}"/>
              </a:ext>
            </a:extLst>
          </p:cNvPr>
          <p:cNvSpPr/>
          <p:nvPr/>
        </p:nvSpPr>
        <p:spPr>
          <a:xfrm>
            <a:off x="692281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B90DD86-35E9-3B9D-9791-E0D805EF83AA}"/>
              </a:ext>
            </a:extLst>
          </p:cNvPr>
          <p:cNvSpPr/>
          <p:nvPr/>
        </p:nvSpPr>
        <p:spPr>
          <a:xfrm>
            <a:off x="791646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A07BF22-4233-A62C-D85B-E4378C448C2D}"/>
              </a:ext>
            </a:extLst>
          </p:cNvPr>
          <p:cNvSpPr/>
          <p:nvPr/>
        </p:nvSpPr>
        <p:spPr>
          <a:xfrm>
            <a:off x="839356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FB0E085-D5A0-3FA2-C0CF-66D7DBA1CAB1}"/>
              </a:ext>
            </a:extLst>
          </p:cNvPr>
          <p:cNvSpPr/>
          <p:nvPr/>
        </p:nvSpPr>
        <p:spPr>
          <a:xfrm>
            <a:off x="718306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FCE5EA9E-4A24-D8F7-383C-3078F67D47D3}"/>
              </a:ext>
            </a:extLst>
          </p:cNvPr>
          <p:cNvSpPr/>
          <p:nvPr/>
        </p:nvSpPr>
        <p:spPr>
          <a:xfrm>
            <a:off x="762385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C4AE8F9-DF92-85AA-D071-784DB32BF603}"/>
              </a:ext>
            </a:extLst>
          </p:cNvPr>
          <p:cNvCxnSpPr>
            <a:cxnSpLocks/>
            <a:stCxn id="38" idx="2"/>
            <a:endCxn id="37" idx="7"/>
          </p:cNvCxnSpPr>
          <p:nvPr/>
        </p:nvCxnSpPr>
        <p:spPr>
          <a:xfrm flipH="1">
            <a:off x="717257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B9F069F-2091-A68F-4774-596DD77A1DEE}"/>
              </a:ext>
            </a:extLst>
          </p:cNvPr>
          <p:cNvCxnSpPr>
            <a:cxnSpLocks/>
            <a:stCxn id="41" idx="1"/>
            <a:endCxn id="37" idx="5"/>
          </p:cNvCxnSpPr>
          <p:nvPr/>
        </p:nvCxnSpPr>
        <p:spPr>
          <a:xfrm flipH="1" flipV="1">
            <a:off x="717257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C767463-A200-F0EA-52DE-FDDB8553375B}"/>
              </a:ext>
            </a:extLst>
          </p:cNvPr>
          <p:cNvCxnSpPr>
            <a:cxnSpLocks/>
            <a:stCxn id="40" idx="0"/>
            <a:endCxn id="41" idx="3"/>
          </p:cNvCxnSpPr>
          <p:nvPr/>
        </p:nvCxnSpPr>
        <p:spPr>
          <a:xfrm flipV="1">
            <a:off x="732936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217D765-9BEE-4221-B49B-E1D30B84101B}"/>
              </a:ext>
            </a:extLst>
          </p:cNvPr>
          <p:cNvCxnSpPr>
            <a:stCxn id="41" idx="7"/>
            <a:endCxn id="38" idx="4"/>
          </p:cNvCxnSpPr>
          <p:nvPr/>
        </p:nvCxnSpPr>
        <p:spPr>
          <a:xfrm flipV="1">
            <a:off x="7873612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FC8A44D-4935-2C19-E932-F20563AC82A2}"/>
              </a:ext>
            </a:extLst>
          </p:cNvPr>
          <p:cNvCxnSpPr>
            <a:cxnSpLocks/>
            <a:stCxn id="39" idx="2"/>
            <a:endCxn id="40" idx="6"/>
          </p:cNvCxnSpPr>
          <p:nvPr/>
        </p:nvCxnSpPr>
        <p:spPr>
          <a:xfrm flipH="1">
            <a:off x="7475668" y="5407637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05E43FDB-ADEC-A7E5-B4FE-9190F633B73C}"/>
              </a:ext>
            </a:extLst>
          </p:cNvPr>
          <p:cNvCxnSpPr>
            <a:cxnSpLocks/>
            <a:stCxn id="48" idx="0"/>
            <a:endCxn id="48" idx="2"/>
          </p:cNvCxnSpPr>
          <p:nvPr/>
        </p:nvCxnSpPr>
        <p:spPr>
          <a:xfrm rot="16200000" flipH="1" flipV="1">
            <a:off x="3525685" y="3761411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0E35A952-31CB-2CAD-47CE-75DA6090E2DD}"/>
              </a:ext>
            </a:extLst>
          </p:cNvPr>
          <p:cNvSpPr/>
          <p:nvPr/>
        </p:nvSpPr>
        <p:spPr>
          <a:xfrm>
            <a:off x="352568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78F909E-9497-4F8A-3977-9905C61D832B}"/>
              </a:ext>
            </a:extLst>
          </p:cNvPr>
          <p:cNvSpPr/>
          <p:nvPr/>
        </p:nvSpPr>
        <p:spPr>
          <a:xfrm>
            <a:off x="451933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5FF555F-E88D-023F-7AA4-09A2F761D41A}"/>
              </a:ext>
            </a:extLst>
          </p:cNvPr>
          <p:cNvSpPr/>
          <p:nvPr/>
        </p:nvSpPr>
        <p:spPr>
          <a:xfrm>
            <a:off x="378593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27E114B-EB4B-C44F-DB09-94B51F75A75C}"/>
              </a:ext>
            </a:extLst>
          </p:cNvPr>
          <p:cNvSpPr/>
          <p:nvPr/>
        </p:nvSpPr>
        <p:spPr>
          <a:xfrm>
            <a:off x="4354099" y="436506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10D3BBD-45C9-099F-ED0C-8B5E66D98A8D}"/>
                  </a:ext>
                </a:extLst>
              </p:cNvPr>
              <p:cNvSpPr txBox="1"/>
              <p:nvPr/>
            </p:nvSpPr>
            <p:spPr>
              <a:xfrm>
                <a:off x="8393565" y="3062078"/>
                <a:ext cx="315535" cy="431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10D3BBD-45C9-099F-ED0C-8B5E66D98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565" y="3062078"/>
                <a:ext cx="315535" cy="43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034FA75-5604-5A04-0B01-EBE1B3A4EA34}"/>
                  </a:ext>
                </a:extLst>
              </p:cNvPr>
              <p:cNvSpPr txBox="1"/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034FA75-5604-5A04-0B01-EBE1B3A4EA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6">
            <a:extLst>
              <a:ext uri="{FF2B5EF4-FFF2-40B4-BE49-F238E27FC236}">
                <a16:creationId xmlns:a16="http://schemas.microsoft.com/office/drawing/2014/main" id="{553DD2E8-3451-4AAC-7B34-8C89C1CE3FD0}"/>
              </a:ext>
            </a:extLst>
          </p:cNvPr>
          <p:cNvSpPr/>
          <p:nvPr/>
        </p:nvSpPr>
        <p:spPr>
          <a:xfrm>
            <a:off x="499435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414E452-02E1-5B3E-B46F-BF1AA0AB1596}"/>
              </a:ext>
            </a:extLst>
          </p:cNvPr>
          <p:cNvCxnSpPr>
            <a:cxnSpLocks/>
            <a:stCxn id="48" idx="4"/>
            <a:endCxn id="50" idx="1"/>
          </p:cNvCxnSpPr>
          <p:nvPr/>
        </p:nvCxnSpPr>
        <p:spPr>
          <a:xfrm>
            <a:off x="3671989" y="4054019"/>
            <a:ext cx="156792" cy="12501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6783D20-A25A-6C88-076E-948CB3FCB307}"/>
              </a:ext>
            </a:extLst>
          </p:cNvPr>
          <p:cNvCxnSpPr>
            <a:cxnSpLocks/>
            <a:stCxn id="51" idx="5"/>
            <a:endCxn id="57" idx="1"/>
          </p:cNvCxnSpPr>
          <p:nvPr/>
        </p:nvCxnSpPr>
        <p:spPr>
          <a:xfrm>
            <a:off x="4603856" y="4614825"/>
            <a:ext cx="433350" cy="68935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6F74B12-02B4-863E-FBE1-D03EE42F06C0}"/>
              </a:ext>
            </a:extLst>
          </p:cNvPr>
          <p:cNvCxnSpPr>
            <a:cxnSpLocks/>
            <a:stCxn id="48" idx="5"/>
            <a:endCxn id="57" idx="2"/>
          </p:cNvCxnSpPr>
          <p:nvPr/>
        </p:nvCxnSpPr>
        <p:spPr>
          <a:xfrm>
            <a:off x="3775442" y="4011168"/>
            <a:ext cx="1218913" cy="139646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79FFCBE-17DA-0293-97BD-85B4CE54106F}"/>
              </a:ext>
            </a:extLst>
          </p:cNvPr>
          <p:cNvCxnSpPr>
            <a:cxnSpLocks/>
            <a:stCxn id="50" idx="6"/>
            <a:endCxn id="57" idx="3"/>
          </p:cNvCxnSpPr>
          <p:nvPr/>
        </p:nvCxnSpPr>
        <p:spPr>
          <a:xfrm>
            <a:off x="4078538" y="5407637"/>
            <a:ext cx="958668" cy="103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969EF5F-8F41-4B79-DC4E-709EB9970875}"/>
              </a:ext>
            </a:extLst>
          </p:cNvPr>
          <p:cNvCxnSpPr>
            <a:cxnSpLocks/>
            <a:stCxn id="49" idx="3"/>
            <a:endCxn id="50" idx="0"/>
          </p:cNvCxnSpPr>
          <p:nvPr/>
        </p:nvCxnSpPr>
        <p:spPr>
          <a:xfrm flipH="1">
            <a:off x="3932234" y="3450336"/>
            <a:ext cx="629950" cy="181099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641E7C7-0E30-9AFB-8F83-04D3DBAA30B9}"/>
              </a:ext>
            </a:extLst>
          </p:cNvPr>
          <p:cNvCxnSpPr>
            <a:cxnSpLocks/>
            <a:stCxn id="49" idx="5"/>
            <a:endCxn id="57" idx="0"/>
          </p:cNvCxnSpPr>
          <p:nvPr/>
        </p:nvCxnSpPr>
        <p:spPr>
          <a:xfrm>
            <a:off x="4769090" y="3450336"/>
            <a:ext cx="371569" cy="18109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Curved 84">
            <a:extLst>
              <a:ext uri="{FF2B5EF4-FFF2-40B4-BE49-F238E27FC236}">
                <a16:creationId xmlns:a16="http://schemas.microsoft.com/office/drawing/2014/main" id="{DAD54901-EA59-6A30-C8BE-701C4EE992A0}"/>
              </a:ext>
            </a:extLst>
          </p:cNvPr>
          <p:cNvCxnSpPr>
            <a:cxnSpLocks/>
            <a:stCxn id="50" idx="4"/>
            <a:endCxn id="50" idx="2"/>
          </p:cNvCxnSpPr>
          <p:nvPr/>
        </p:nvCxnSpPr>
        <p:spPr>
          <a:xfrm rot="5400000" flipH="1">
            <a:off x="3785930" y="5407637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id="{2BB23786-2DE8-117C-251A-1F14557D3C1B}"/>
              </a:ext>
            </a:extLst>
          </p:cNvPr>
          <p:cNvCxnSpPr>
            <a:cxnSpLocks/>
            <a:stCxn id="39" idx="6"/>
            <a:endCxn id="39" idx="0"/>
          </p:cNvCxnSpPr>
          <p:nvPr/>
        </p:nvCxnSpPr>
        <p:spPr>
          <a:xfrm flipH="1" flipV="1">
            <a:off x="8539869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Curved 92">
            <a:extLst>
              <a:ext uri="{FF2B5EF4-FFF2-40B4-BE49-F238E27FC236}">
                <a16:creationId xmlns:a16="http://schemas.microsoft.com/office/drawing/2014/main" id="{06F66BCE-00CE-EFB4-51F8-C81DC1DF11B2}"/>
              </a:ext>
            </a:extLst>
          </p:cNvPr>
          <p:cNvCxnSpPr>
            <a:cxnSpLocks/>
            <a:stCxn id="49" idx="2"/>
            <a:endCxn id="49" idx="0"/>
          </p:cNvCxnSpPr>
          <p:nvPr/>
        </p:nvCxnSpPr>
        <p:spPr>
          <a:xfrm rot="10800000" flipH="1">
            <a:off x="4519333" y="3200579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Curved 100">
            <a:extLst>
              <a:ext uri="{FF2B5EF4-FFF2-40B4-BE49-F238E27FC236}">
                <a16:creationId xmlns:a16="http://schemas.microsoft.com/office/drawing/2014/main" id="{A5C68A43-108F-4EFD-3216-8F0E8602A4B1}"/>
              </a:ext>
            </a:extLst>
          </p:cNvPr>
          <p:cNvCxnSpPr>
            <a:cxnSpLocks/>
            <a:stCxn id="51" idx="6"/>
            <a:endCxn id="51" idx="0"/>
          </p:cNvCxnSpPr>
          <p:nvPr/>
        </p:nvCxnSpPr>
        <p:spPr>
          <a:xfrm flipH="1" flipV="1">
            <a:off x="4500403" y="4365068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Speech Bubble: Oval 106">
            <a:extLst>
              <a:ext uri="{FF2B5EF4-FFF2-40B4-BE49-F238E27FC236}">
                <a16:creationId xmlns:a16="http://schemas.microsoft.com/office/drawing/2014/main" id="{18ABA4DF-7E5A-2D8D-7923-0AF7278D1D93}"/>
              </a:ext>
            </a:extLst>
          </p:cNvPr>
          <p:cNvSpPr/>
          <p:nvPr/>
        </p:nvSpPr>
        <p:spPr>
          <a:xfrm>
            <a:off x="9039899" y="2912949"/>
            <a:ext cx="3014941" cy="994767"/>
          </a:xfrm>
          <a:prstGeom prst="wedgeEllipseCallout">
            <a:avLst>
              <a:gd name="adj1" fmla="val -53743"/>
              <a:gd name="adj2" fmla="val 5103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A1E9707-DD47-2D01-16EB-F35A368793F9}"/>
              </a:ext>
            </a:extLst>
          </p:cNvPr>
          <p:cNvSpPr txBox="1"/>
          <p:nvPr/>
        </p:nvSpPr>
        <p:spPr>
          <a:xfrm>
            <a:off x="9390624" y="3105834"/>
            <a:ext cx="2557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Note</a:t>
            </a:r>
            <a:r>
              <a:rPr lang="en-US" dirty="0"/>
              <a:t>: for simple graphs,</a:t>
            </a:r>
          </a:p>
          <a:p>
            <a:r>
              <a:rPr lang="en-US" dirty="0"/>
              <a:t>self loops are ignored</a:t>
            </a:r>
          </a:p>
        </p:txBody>
      </p:sp>
    </p:spTree>
    <p:extLst>
      <p:ext uri="{BB962C8B-B14F-4D97-AF65-F5344CB8AC3E}">
        <p14:creationId xmlns:p14="http://schemas.microsoft.com/office/powerpoint/2010/main" val="259684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8" grpId="0" animBg="1"/>
      <p:bldP spid="49" grpId="0" animBg="1"/>
      <p:bldP spid="50" grpId="0" animBg="1"/>
      <p:bldP spid="51" grpId="0" animBg="1"/>
      <p:bldP spid="55" grpId="0"/>
      <p:bldP spid="56" grpId="0"/>
      <p:bldP spid="57" grpId="0" animBg="1"/>
      <p:bldP spid="107" grpId="0" animBg="1"/>
      <p:bldP spid="1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A95F3-39F9-4088-4753-92FBF122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8050A-0C27-9E3E-AD5A-7048B678D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Cliques and Independent 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9A32C742-4C03-7F58-0072-D8C7B5E4E5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clique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independent set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9A32C742-4C03-7F58-0072-D8C7B5E4E5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Oval 36">
            <a:extLst>
              <a:ext uri="{FF2B5EF4-FFF2-40B4-BE49-F238E27FC236}">
                <a16:creationId xmlns:a16="http://schemas.microsoft.com/office/drawing/2014/main" id="{0E51A9AE-1EE3-18FA-E2AD-6832BDA9EBF3}"/>
              </a:ext>
            </a:extLst>
          </p:cNvPr>
          <p:cNvSpPr/>
          <p:nvPr/>
        </p:nvSpPr>
        <p:spPr>
          <a:xfrm>
            <a:off x="692281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919AFF9-8B25-DF2C-6A0F-1479E227FFE9}"/>
              </a:ext>
            </a:extLst>
          </p:cNvPr>
          <p:cNvSpPr/>
          <p:nvPr/>
        </p:nvSpPr>
        <p:spPr>
          <a:xfrm>
            <a:off x="791646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6E6352F-325B-9981-C154-EB0887C0B8A9}"/>
              </a:ext>
            </a:extLst>
          </p:cNvPr>
          <p:cNvSpPr/>
          <p:nvPr/>
        </p:nvSpPr>
        <p:spPr>
          <a:xfrm>
            <a:off x="839356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3F8510E-8D32-5C90-4470-793DAD503057}"/>
              </a:ext>
            </a:extLst>
          </p:cNvPr>
          <p:cNvSpPr/>
          <p:nvPr/>
        </p:nvSpPr>
        <p:spPr>
          <a:xfrm>
            <a:off x="718306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3DA8944-60A4-BDD0-7920-0B472F39FF02}"/>
              </a:ext>
            </a:extLst>
          </p:cNvPr>
          <p:cNvSpPr/>
          <p:nvPr/>
        </p:nvSpPr>
        <p:spPr>
          <a:xfrm>
            <a:off x="762385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2DF6FBD-A4FB-94D6-C787-4C36841263E5}"/>
              </a:ext>
            </a:extLst>
          </p:cNvPr>
          <p:cNvCxnSpPr>
            <a:cxnSpLocks/>
            <a:stCxn id="38" idx="2"/>
            <a:endCxn id="37" idx="7"/>
          </p:cNvCxnSpPr>
          <p:nvPr/>
        </p:nvCxnSpPr>
        <p:spPr>
          <a:xfrm flipH="1">
            <a:off x="717257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F4F8F4B-233D-1E92-9661-662F982ADE9E}"/>
              </a:ext>
            </a:extLst>
          </p:cNvPr>
          <p:cNvCxnSpPr>
            <a:cxnSpLocks/>
            <a:stCxn id="41" idx="1"/>
            <a:endCxn id="37" idx="5"/>
          </p:cNvCxnSpPr>
          <p:nvPr/>
        </p:nvCxnSpPr>
        <p:spPr>
          <a:xfrm flipH="1" flipV="1">
            <a:off x="717257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349F071-A0A8-C318-C701-14E64100FC5D}"/>
              </a:ext>
            </a:extLst>
          </p:cNvPr>
          <p:cNvCxnSpPr>
            <a:cxnSpLocks/>
            <a:stCxn id="40" idx="0"/>
            <a:endCxn id="41" idx="3"/>
          </p:cNvCxnSpPr>
          <p:nvPr/>
        </p:nvCxnSpPr>
        <p:spPr>
          <a:xfrm flipV="1">
            <a:off x="732936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38D4CBD-0AC1-BCFB-CABE-C9F234472004}"/>
              </a:ext>
            </a:extLst>
          </p:cNvPr>
          <p:cNvCxnSpPr>
            <a:stCxn id="41" idx="7"/>
            <a:endCxn id="38" idx="4"/>
          </p:cNvCxnSpPr>
          <p:nvPr/>
        </p:nvCxnSpPr>
        <p:spPr>
          <a:xfrm flipV="1">
            <a:off x="7873612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090164A-09F7-637B-5FBE-9041E0251D71}"/>
              </a:ext>
            </a:extLst>
          </p:cNvPr>
          <p:cNvCxnSpPr>
            <a:cxnSpLocks/>
            <a:stCxn id="39" idx="2"/>
            <a:endCxn id="40" idx="6"/>
          </p:cNvCxnSpPr>
          <p:nvPr/>
        </p:nvCxnSpPr>
        <p:spPr>
          <a:xfrm flipH="1">
            <a:off x="7475668" y="5407637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B2734F41-154A-9F17-A26B-22FC3AB7FA2C}"/>
              </a:ext>
            </a:extLst>
          </p:cNvPr>
          <p:cNvCxnSpPr>
            <a:cxnSpLocks/>
            <a:stCxn id="48" idx="0"/>
            <a:endCxn id="48" idx="2"/>
          </p:cNvCxnSpPr>
          <p:nvPr/>
        </p:nvCxnSpPr>
        <p:spPr>
          <a:xfrm rot="16200000" flipH="1" flipV="1">
            <a:off x="3525685" y="3761411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A4E15432-AAF2-3BF9-6C82-AC3D291EA0DC}"/>
              </a:ext>
            </a:extLst>
          </p:cNvPr>
          <p:cNvSpPr/>
          <p:nvPr/>
        </p:nvSpPr>
        <p:spPr>
          <a:xfrm>
            <a:off x="352568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1E156BD-E0CC-0850-2CB3-774DC7794D29}"/>
              </a:ext>
            </a:extLst>
          </p:cNvPr>
          <p:cNvSpPr/>
          <p:nvPr/>
        </p:nvSpPr>
        <p:spPr>
          <a:xfrm>
            <a:off x="451933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60EE5CC-9377-0DC1-1623-F451436A9B36}"/>
              </a:ext>
            </a:extLst>
          </p:cNvPr>
          <p:cNvSpPr/>
          <p:nvPr/>
        </p:nvSpPr>
        <p:spPr>
          <a:xfrm>
            <a:off x="378593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5DE0C83-0C21-16C7-EE29-3CF84DDE995B}"/>
              </a:ext>
            </a:extLst>
          </p:cNvPr>
          <p:cNvSpPr/>
          <p:nvPr/>
        </p:nvSpPr>
        <p:spPr>
          <a:xfrm>
            <a:off x="4354099" y="436506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97552F47-2E18-2D6F-A0FD-23C63AFF7A5B}"/>
                  </a:ext>
                </a:extLst>
              </p:cNvPr>
              <p:cNvSpPr txBox="1"/>
              <p:nvPr/>
            </p:nvSpPr>
            <p:spPr>
              <a:xfrm>
                <a:off x="8393565" y="3062078"/>
                <a:ext cx="315535" cy="431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97552F47-2E18-2D6F-A0FD-23C63AFF7A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565" y="3062078"/>
                <a:ext cx="315535" cy="4317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445DC0-5904-F220-F474-22A067F8006D}"/>
                  </a:ext>
                </a:extLst>
              </p:cNvPr>
              <p:cNvSpPr txBox="1"/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445DC0-5904-F220-F474-22A067F800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6">
            <a:extLst>
              <a:ext uri="{FF2B5EF4-FFF2-40B4-BE49-F238E27FC236}">
                <a16:creationId xmlns:a16="http://schemas.microsoft.com/office/drawing/2014/main" id="{1F1EA180-11B4-A2E4-6CAF-57D4545070F1}"/>
              </a:ext>
            </a:extLst>
          </p:cNvPr>
          <p:cNvSpPr/>
          <p:nvPr/>
        </p:nvSpPr>
        <p:spPr>
          <a:xfrm>
            <a:off x="499435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EA467C9-426E-871F-DA35-FAAC0C71FFFE}"/>
              </a:ext>
            </a:extLst>
          </p:cNvPr>
          <p:cNvCxnSpPr>
            <a:cxnSpLocks/>
            <a:stCxn id="48" idx="4"/>
            <a:endCxn id="50" idx="1"/>
          </p:cNvCxnSpPr>
          <p:nvPr/>
        </p:nvCxnSpPr>
        <p:spPr>
          <a:xfrm>
            <a:off x="3671989" y="4054019"/>
            <a:ext cx="156792" cy="12501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25A637E-C534-EE93-A998-5D0BD032F020}"/>
              </a:ext>
            </a:extLst>
          </p:cNvPr>
          <p:cNvCxnSpPr>
            <a:cxnSpLocks/>
            <a:stCxn id="51" idx="5"/>
            <a:endCxn id="57" idx="1"/>
          </p:cNvCxnSpPr>
          <p:nvPr/>
        </p:nvCxnSpPr>
        <p:spPr>
          <a:xfrm>
            <a:off x="4603856" y="4614825"/>
            <a:ext cx="433350" cy="68935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DD501C1-288A-B353-A9BF-3D1D913C1210}"/>
              </a:ext>
            </a:extLst>
          </p:cNvPr>
          <p:cNvCxnSpPr>
            <a:cxnSpLocks/>
            <a:stCxn id="48" idx="5"/>
            <a:endCxn id="57" idx="2"/>
          </p:cNvCxnSpPr>
          <p:nvPr/>
        </p:nvCxnSpPr>
        <p:spPr>
          <a:xfrm>
            <a:off x="3775442" y="4011168"/>
            <a:ext cx="1218913" cy="139646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B9372CC-33A7-E70B-29C2-A5D525E27161}"/>
              </a:ext>
            </a:extLst>
          </p:cNvPr>
          <p:cNvCxnSpPr>
            <a:cxnSpLocks/>
            <a:stCxn id="50" idx="6"/>
            <a:endCxn id="57" idx="3"/>
          </p:cNvCxnSpPr>
          <p:nvPr/>
        </p:nvCxnSpPr>
        <p:spPr>
          <a:xfrm>
            <a:off x="4078538" y="5407637"/>
            <a:ext cx="958668" cy="103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D5840B7-AAB8-E7EE-A922-D20902EFA93E}"/>
              </a:ext>
            </a:extLst>
          </p:cNvPr>
          <p:cNvCxnSpPr>
            <a:cxnSpLocks/>
            <a:stCxn id="49" idx="3"/>
            <a:endCxn id="50" idx="0"/>
          </p:cNvCxnSpPr>
          <p:nvPr/>
        </p:nvCxnSpPr>
        <p:spPr>
          <a:xfrm flipH="1">
            <a:off x="3932234" y="3450336"/>
            <a:ext cx="629950" cy="181099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863E6B6-52E4-AA27-D3A3-2A00A18AB431}"/>
              </a:ext>
            </a:extLst>
          </p:cNvPr>
          <p:cNvCxnSpPr>
            <a:cxnSpLocks/>
            <a:stCxn id="49" idx="5"/>
            <a:endCxn id="57" idx="0"/>
          </p:cNvCxnSpPr>
          <p:nvPr/>
        </p:nvCxnSpPr>
        <p:spPr>
          <a:xfrm>
            <a:off x="4769090" y="3450336"/>
            <a:ext cx="371569" cy="18109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Curved 84">
            <a:extLst>
              <a:ext uri="{FF2B5EF4-FFF2-40B4-BE49-F238E27FC236}">
                <a16:creationId xmlns:a16="http://schemas.microsoft.com/office/drawing/2014/main" id="{BF0E3DC9-BA78-4ECC-7771-EB2BD5E1275D}"/>
              </a:ext>
            </a:extLst>
          </p:cNvPr>
          <p:cNvCxnSpPr>
            <a:cxnSpLocks/>
            <a:stCxn id="50" idx="4"/>
            <a:endCxn id="50" idx="2"/>
          </p:cNvCxnSpPr>
          <p:nvPr/>
        </p:nvCxnSpPr>
        <p:spPr>
          <a:xfrm rot="5400000" flipH="1">
            <a:off x="3785930" y="5407637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id="{57A0D2DB-A735-59E7-DBFE-AE35130C12E3}"/>
              </a:ext>
            </a:extLst>
          </p:cNvPr>
          <p:cNvCxnSpPr>
            <a:cxnSpLocks/>
            <a:stCxn id="39" idx="6"/>
            <a:endCxn id="39" idx="0"/>
          </p:cNvCxnSpPr>
          <p:nvPr/>
        </p:nvCxnSpPr>
        <p:spPr>
          <a:xfrm flipH="1" flipV="1">
            <a:off x="8539869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Curved 92">
            <a:extLst>
              <a:ext uri="{FF2B5EF4-FFF2-40B4-BE49-F238E27FC236}">
                <a16:creationId xmlns:a16="http://schemas.microsoft.com/office/drawing/2014/main" id="{0FB2D0AF-4ED5-2051-E23D-CFD7E8CB122C}"/>
              </a:ext>
            </a:extLst>
          </p:cNvPr>
          <p:cNvCxnSpPr>
            <a:cxnSpLocks/>
            <a:stCxn id="49" idx="2"/>
            <a:endCxn id="49" idx="0"/>
          </p:cNvCxnSpPr>
          <p:nvPr/>
        </p:nvCxnSpPr>
        <p:spPr>
          <a:xfrm rot="10800000" flipH="1">
            <a:off x="4519333" y="3200579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Curved 100">
            <a:extLst>
              <a:ext uri="{FF2B5EF4-FFF2-40B4-BE49-F238E27FC236}">
                <a16:creationId xmlns:a16="http://schemas.microsoft.com/office/drawing/2014/main" id="{F7F13795-16CF-A7B8-F403-999D3BBDC617}"/>
              </a:ext>
            </a:extLst>
          </p:cNvPr>
          <p:cNvCxnSpPr>
            <a:cxnSpLocks/>
            <a:stCxn id="51" idx="6"/>
            <a:endCxn id="51" idx="0"/>
          </p:cNvCxnSpPr>
          <p:nvPr/>
        </p:nvCxnSpPr>
        <p:spPr>
          <a:xfrm flipH="1" flipV="1">
            <a:off x="4500403" y="4365068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D254E3AE-5A7C-CEB1-9F9E-186155BAF42D}"/>
              </a:ext>
            </a:extLst>
          </p:cNvPr>
          <p:cNvSpPr/>
          <p:nvPr/>
        </p:nvSpPr>
        <p:spPr>
          <a:xfrm>
            <a:off x="6921649" y="3760283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8A1CF0E-138B-AA56-8F7E-48E8C912F934}"/>
              </a:ext>
            </a:extLst>
          </p:cNvPr>
          <p:cNvSpPr/>
          <p:nvPr/>
        </p:nvSpPr>
        <p:spPr>
          <a:xfrm>
            <a:off x="7915297" y="3199451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B06479A-0993-D827-808F-D8F0F2F381E6}"/>
              </a:ext>
            </a:extLst>
          </p:cNvPr>
          <p:cNvSpPr/>
          <p:nvPr/>
        </p:nvSpPr>
        <p:spPr>
          <a:xfrm>
            <a:off x="7622689" y="4389631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783AA5-82EE-02A7-A68C-85A135AD4ADA}"/>
              </a:ext>
            </a:extLst>
          </p:cNvPr>
          <p:cNvSpPr/>
          <p:nvPr/>
        </p:nvSpPr>
        <p:spPr>
          <a:xfrm>
            <a:off x="3524519" y="3760283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66F533E-0750-4EC2-8E2D-340EA28B948A}"/>
              </a:ext>
            </a:extLst>
          </p:cNvPr>
          <p:cNvSpPr/>
          <p:nvPr/>
        </p:nvSpPr>
        <p:spPr>
          <a:xfrm>
            <a:off x="4518167" y="3199451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777ECD-D27C-DF1A-9EF9-182191CD9269}"/>
              </a:ext>
            </a:extLst>
          </p:cNvPr>
          <p:cNvSpPr/>
          <p:nvPr/>
        </p:nvSpPr>
        <p:spPr>
          <a:xfrm>
            <a:off x="4352933" y="4363940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1669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8" grpId="0" animBg="1"/>
      <p:bldP spid="49" grpId="0" animBg="1"/>
      <p:bldP spid="50" grpId="0" animBg="1"/>
      <p:bldP spid="51" grpId="0" animBg="1"/>
      <p:bldP spid="55" grpId="0"/>
      <p:bldP spid="56" grpId="0"/>
      <p:bldP spid="57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6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Released today.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Now, due Friday April 17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 (recap)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pair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where: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vertices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edges</a:t>
                </a:r>
              </a:p>
              <a:p>
                <a:endParaRPr lang="en-US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1,2,3,4,5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1, 2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1, 3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2, 1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3, 1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3, 2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</m:e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4, 4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4, 5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5, 3</m:t>
                                </m:r>
                              </m:e>
                            </m:d>
                          </m:e>
                        </m:eqAr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38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FEC4BF96-0CAF-BF2A-8B62-8924B090E3AD}"/>
              </a:ext>
            </a:extLst>
          </p:cNvPr>
          <p:cNvSpPr/>
          <p:nvPr/>
        </p:nvSpPr>
        <p:spPr>
          <a:xfrm>
            <a:off x="7470648" y="376114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D5AC05-A1DB-8C86-A8EF-93BDB968961C}"/>
              </a:ext>
            </a:extLst>
          </p:cNvPr>
          <p:cNvSpPr/>
          <p:nvPr/>
        </p:nvSpPr>
        <p:spPr>
          <a:xfrm>
            <a:off x="8464296" y="320031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7C454A-C9AD-CB82-DF5A-52BC50A45814}"/>
              </a:ext>
            </a:extLst>
          </p:cNvPr>
          <p:cNvSpPr/>
          <p:nvPr/>
        </p:nvSpPr>
        <p:spPr>
          <a:xfrm>
            <a:off x="9113520" y="450021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C92D1E-C828-D3B3-9C28-BC2014CDC0CD}"/>
              </a:ext>
            </a:extLst>
          </p:cNvPr>
          <p:cNvSpPr/>
          <p:nvPr/>
        </p:nvSpPr>
        <p:spPr>
          <a:xfrm>
            <a:off x="8171688" y="581549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5488FF-1855-6F77-B275-63ACDB141550}"/>
              </a:ext>
            </a:extLst>
          </p:cNvPr>
          <p:cNvSpPr/>
          <p:nvPr/>
        </p:nvSpPr>
        <p:spPr>
          <a:xfrm>
            <a:off x="8171688" y="43904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A3B592-F766-3436-A827-8335353D192D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7720405" y="3346614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C80DDE-0FCC-B81B-5B99-6AEEDA2AA5DF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7720405" y="4010899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E8512D-C479-7A58-7503-37D162031E0F}"/>
              </a:ext>
            </a:extLst>
          </p:cNvPr>
          <p:cNvCxnSpPr>
            <a:cxnSpLocks/>
            <a:stCxn id="7" idx="0"/>
            <a:endCxn id="8" idx="4"/>
          </p:cNvCxnSpPr>
          <p:nvPr/>
        </p:nvCxnSpPr>
        <p:spPr>
          <a:xfrm flipV="1">
            <a:off x="8317992" y="4683098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796F7A9-B23A-156E-D8B3-733614AA1CC1}"/>
              </a:ext>
            </a:extLst>
          </p:cNvPr>
          <p:cNvCxnSpPr>
            <a:stCxn id="8" idx="7"/>
            <a:endCxn id="5" idx="4"/>
          </p:cNvCxnSpPr>
          <p:nvPr/>
        </p:nvCxnSpPr>
        <p:spPr>
          <a:xfrm flipV="1">
            <a:off x="8421445" y="3492918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ECD2DD4-5905-E008-83DC-49A333243CC7}"/>
              </a:ext>
            </a:extLst>
          </p:cNvPr>
          <p:cNvCxnSpPr>
            <a:cxnSpLocks/>
            <a:stCxn id="6" idx="3"/>
            <a:endCxn id="7" idx="7"/>
          </p:cNvCxnSpPr>
          <p:nvPr/>
        </p:nvCxnSpPr>
        <p:spPr>
          <a:xfrm flipH="1">
            <a:off x="8421445" y="4749975"/>
            <a:ext cx="734926" cy="1108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D48BF832-077C-6B95-71BA-AD0C6299B30C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9259824" y="4500218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67AC0-60D6-08C2-D353-FF8B483E8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23FA8-D140-407E-4E12-593523E74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1338F970-FDF8-779D-3C31-2A39EBDC55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subgraph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graph,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1338F970-FDF8-779D-3C31-2A39EBDC55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C6B0C2FB-9C78-A637-BF3F-0FD563A93DD1}"/>
              </a:ext>
            </a:extLst>
          </p:cNvPr>
          <p:cNvSpPr/>
          <p:nvPr/>
        </p:nvSpPr>
        <p:spPr>
          <a:xfrm>
            <a:off x="692281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82A79C-FC31-77B1-63F1-8F2EDB9801AC}"/>
              </a:ext>
            </a:extLst>
          </p:cNvPr>
          <p:cNvSpPr/>
          <p:nvPr/>
        </p:nvSpPr>
        <p:spPr>
          <a:xfrm>
            <a:off x="791646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DF261EB-11AA-C6DA-8134-6794C3D00A51}"/>
              </a:ext>
            </a:extLst>
          </p:cNvPr>
          <p:cNvSpPr/>
          <p:nvPr/>
        </p:nvSpPr>
        <p:spPr>
          <a:xfrm>
            <a:off x="839356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F9053EE-EA0A-8DCA-2558-5B61D7178C1E}"/>
              </a:ext>
            </a:extLst>
          </p:cNvPr>
          <p:cNvSpPr/>
          <p:nvPr/>
        </p:nvSpPr>
        <p:spPr>
          <a:xfrm>
            <a:off x="718306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E1235-332C-B978-89E0-74600B882EC9}"/>
              </a:ext>
            </a:extLst>
          </p:cNvPr>
          <p:cNvSpPr/>
          <p:nvPr/>
        </p:nvSpPr>
        <p:spPr>
          <a:xfrm>
            <a:off x="762385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2A39526-2E66-81C0-A182-E97981B0335A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717257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5E5276-8DC8-9FCA-2425-DCBC73E94203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717257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424FAEC-13FA-F576-00D4-3BDB75179791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732936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4DD4265-EC3C-D363-1A57-F5FE42C0A9C2}"/>
              </a:ext>
            </a:extLst>
          </p:cNvPr>
          <p:cNvCxnSpPr>
            <a:stCxn id="8" idx="7"/>
            <a:endCxn id="5" idx="4"/>
          </p:cNvCxnSpPr>
          <p:nvPr/>
        </p:nvCxnSpPr>
        <p:spPr>
          <a:xfrm flipV="1">
            <a:off x="7873612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977E598-A723-3299-D4E7-EBC210F79979}"/>
              </a:ext>
            </a:extLst>
          </p:cNvPr>
          <p:cNvCxnSpPr>
            <a:cxnSpLocks/>
            <a:stCxn id="6" idx="2"/>
            <a:endCxn id="7" idx="6"/>
          </p:cNvCxnSpPr>
          <p:nvPr/>
        </p:nvCxnSpPr>
        <p:spPr>
          <a:xfrm flipH="1">
            <a:off x="7475668" y="5407637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96502ACA-18A3-6DEB-C900-74A649AD59A0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8539869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D1092775-4D1D-7747-2349-ECDF992F2440}"/>
              </a:ext>
            </a:extLst>
          </p:cNvPr>
          <p:cNvSpPr/>
          <p:nvPr/>
        </p:nvSpPr>
        <p:spPr>
          <a:xfrm>
            <a:off x="352568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155E0A0-10CA-56C9-F93C-32B3F2DCCDE0}"/>
              </a:ext>
            </a:extLst>
          </p:cNvPr>
          <p:cNvSpPr/>
          <p:nvPr/>
        </p:nvSpPr>
        <p:spPr>
          <a:xfrm>
            <a:off x="451933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E46F4CB-2D82-6F19-74C2-294D8BA4CC47}"/>
              </a:ext>
            </a:extLst>
          </p:cNvPr>
          <p:cNvSpPr/>
          <p:nvPr/>
        </p:nvSpPr>
        <p:spPr>
          <a:xfrm>
            <a:off x="378593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66AFF84-8247-858E-593E-8960952400C0}"/>
              </a:ext>
            </a:extLst>
          </p:cNvPr>
          <p:cNvSpPr/>
          <p:nvPr/>
        </p:nvSpPr>
        <p:spPr>
          <a:xfrm>
            <a:off x="422672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9A508BE-AA01-45B4-FBC9-A8F291599D55}"/>
              </a:ext>
            </a:extLst>
          </p:cNvPr>
          <p:cNvCxnSpPr>
            <a:cxnSpLocks/>
            <a:stCxn id="25" idx="2"/>
            <a:endCxn id="23" idx="7"/>
          </p:cNvCxnSpPr>
          <p:nvPr/>
        </p:nvCxnSpPr>
        <p:spPr>
          <a:xfrm flipH="1">
            <a:off x="377544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59170F8-81A9-CD4A-3C95-EE56DAEFFE1E}"/>
              </a:ext>
            </a:extLst>
          </p:cNvPr>
          <p:cNvCxnSpPr>
            <a:cxnSpLocks/>
            <a:stCxn id="28" idx="1"/>
            <a:endCxn id="23" idx="5"/>
          </p:cNvCxnSpPr>
          <p:nvPr/>
        </p:nvCxnSpPr>
        <p:spPr>
          <a:xfrm flipH="1" flipV="1">
            <a:off x="377544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21C723A-992C-7086-D968-77BD3E52E8DA}"/>
              </a:ext>
            </a:extLst>
          </p:cNvPr>
          <p:cNvCxnSpPr>
            <a:cxnSpLocks/>
            <a:stCxn id="27" idx="0"/>
            <a:endCxn id="28" idx="3"/>
          </p:cNvCxnSpPr>
          <p:nvPr/>
        </p:nvCxnSpPr>
        <p:spPr>
          <a:xfrm flipV="1">
            <a:off x="393223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F887BF9-A4B0-F5E3-2A18-01D43BCD64DA}"/>
                  </a:ext>
                </a:extLst>
              </p:cNvPr>
              <p:cNvSpPr txBox="1"/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F887BF9-A4B0-F5E3-2A18-01D43BCD64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71DBE19-1689-68C1-1FB8-87B62BDD0E16}"/>
                  </a:ext>
                </a:extLst>
              </p:cNvPr>
              <p:cNvSpPr txBox="1"/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71DBE19-1689-68C1-1FB8-87B62BDD0E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4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3" grpId="0" animBg="1"/>
      <p:bldP spid="25" grpId="0" animBg="1"/>
      <p:bldP spid="27" grpId="0" animBg="1"/>
      <p:bldP spid="28" grpId="0" animBg="1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6E5AB-956F-8A0E-8B2D-E63DED3A3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3F413-EFA3-68A7-D78E-3B7A5B4A2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Spanning Subgraph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BA62B73-9AF0-E047-5BEB-F32CEAE36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spanning subgraph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subgraph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BA62B73-9AF0-E047-5BEB-F32CEAE36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BDD8095F-A8BE-2A2C-FBBE-DB3C4F613418}"/>
              </a:ext>
            </a:extLst>
          </p:cNvPr>
          <p:cNvSpPr/>
          <p:nvPr/>
        </p:nvSpPr>
        <p:spPr>
          <a:xfrm>
            <a:off x="692281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C0F7113-9137-DC3C-8C01-DFA1B5AD003E}"/>
              </a:ext>
            </a:extLst>
          </p:cNvPr>
          <p:cNvSpPr/>
          <p:nvPr/>
        </p:nvSpPr>
        <p:spPr>
          <a:xfrm>
            <a:off x="791646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89B8763-1D4D-0EF8-B588-6C3C80195D28}"/>
              </a:ext>
            </a:extLst>
          </p:cNvPr>
          <p:cNvSpPr/>
          <p:nvPr/>
        </p:nvSpPr>
        <p:spPr>
          <a:xfrm>
            <a:off x="839356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3C899F1-A0F4-185D-F1EE-F10D916B97C6}"/>
              </a:ext>
            </a:extLst>
          </p:cNvPr>
          <p:cNvSpPr/>
          <p:nvPr/>
        </p:nvSpPr>
        <p:spPr>
          <a:xfrm>
            <a:off x="718306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2DD6F34-0A4E-2582-7127-C3E0A09D2367}"/>
              </a:ext>
            </a:extLst>
          </p:cNvPr>
          <p:cNvSpPr/>
          <p:nvPr/>
        </p:nvSpPr>
        <p:spPr>
          <a:xfrm>
            <a:off x="762385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FA2C588-B8F5-7D52-82DD-1B69B11636CF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717257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4B095A8-E460-4B8F-08CD-EE73972AC7D4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717257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AE7EE5-6C63-7CA7-0878-1C347DB09516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732936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D32E10-571E-7BB7-EFE7-716D35946176}"/>
              </a:ext>
            </a:extLst>
          </p:cNvPr>
          <p:cNvCxnSpPr>
            <a:stCxn id="8" idx="7"/>
            <a:endCxn id="5" idx="4"/>
          </p:cNvCxnSpPr>
          <p:nvPr/>
        </p:nvCxnSpPr>
        <p:spPr>
          <a:xfrm flipV="1">
            <a:off x="7873612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883338E-CFA4-7CE3-FF20-6A62E7A7186E}"/>
              </a:ext>
            </a:extLst>
          </p:cNvPr>
          <p:cNvCxnSpPr>
            <a:cxnSpLocks/>
            <a:stCxn id="6" idx="2"/>
            <a:endCxn id="7" idx="6"/>
          </p:cNvCxnSpPr>
          <p:nvPr/>
        </p:nvCxnSpPr>
        <p:spPr>
          <a:xfrm flipH="1">
            <a:off x="7475668" y="5407637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515783A3-F792-7539-3D6C-BB4AA0D46E66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8539869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81AE103F-0B73-79DC-E306-7EA80E37A52E}"/>
              </a:ext>
            </a:extLst>
          </p:cNvPr>
          <p:cNvSpPr/>
          <p:nvPr/>
        </p:nvSpPr>
        <p:spPr>
          <a:xfrm>
            <a:off x="352568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8B5E960-BF32-19AE-2E01-5C47F09EEAF5}"/>
              </a:ext>
            </a:extLst>
          </p:cNvPr>
          <p:cNvSpPr/>
          <p:nvPr/>
        </p:nvSpPr>
        <p:spPr>
          <a:xfrm>
            <a:off x="451933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160D0A0-798B-986B-6E9B-032D9A310DEC}"/>
              </a:ext>
            </a:extLst>
          </p:cNvPr>
          <p:cNvSpPr/>
          <p:nvPr/>
        </p:nvSpPr>
        <p:spPr>
          <a:xfrm>
            <a:off x="378593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9839E50-5556-1E79-6FB1-96E2F680E890}"/>
              </a:ext>
            </a:extLst>
          </p:cNvPr>
          <p:cNvSpPr/>
          <p:nvPr/>
        </p:nvSpPr>
        <p:spPr>
          <a:xfrm>
            <a:off x="422672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9D93214-EC5A-EEDD-8F3C-BABA53A674A8}"/>
              </a:ext>
            </a:extLst>
          </p:cNvPr>
          <p:cNvCxnSpPr>
            <a:cxnSpLocks/>
            <a:stCxn id="25" idx="2"/>
            <a:endCxn id="23" idx="7"/>
          </p:cNvCxnSpPr>
          <p:nvPr/>
        </p:nvCxnSpPr>
        <p:spPr>
          <a:xfrm flipH="1">
            <a:off x="377544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39D468F-A5A3-33A8-0CEB-FBC56B847AC7}"/>
              </a:ext>
            </a:extLst>
          </p:cNvPr>
          <p:cNvCxnSpPr>
            <a:cxnSpLocks/>
            <a:stCxn id="28" idx="1"/>
            <a:endCxn id="23" idx="5"/>
          </p:cNvCxnSpPr>
          <p:nvPr/>
        </p:nvCxnSpPr>
        <p:spPr>
          <a:xfrm flipH="1" flipV="1">
            <a:off x="377544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31F60E3-6C39-8653-3249-0843D0185DC9}"/>
              </a:ext>
            </a:extLst>
          </p:cNvPr>
          <p:cNvCxnSpPr>
            <a:cxnSpLocks/>
            <a:stCxn id="27" idx="0"/>
            <a:endCxn id="28" idx="3"/>
          </p:cNvCxnSpPr>
          <p:nvPr/>
        </p:nvCxnSpPr>
        <p:spPr>
          <a:xfrm flipV="1">
            <a:off x="393223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AAD2EB0-8B61-6BF9-5E91-DD836650A876}"/>
                  </a:ext>
                </a:extLst>
              </p:cNvPr>
              <p:cNvSpPr txBox="1"/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AAD2EB0-8B61-6BF9-5E91-DD836650A8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01EE679-D3A9-5C13-AFFC-D834E87905F5}"/>
                  </a:ext>
                </a:extLst>
              </p:cNvPr>
              <p:cNvSpPr txBox="1"/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01EE679-D3A9-5C13-AFFC-D834E87905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3DB194A5-5893-0020-13E6-C75613A711F3}"/>
              </a:ext>
            </a:extLst>
          </p:cNvPr>
          <p:cNvSpPr/>
          <p:nvPr/>
        </p:nvSpPr>
        <p:spPr>
          <a:xfrm>
            <a:off x="499435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487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3" grpId="0" animBg="1"/>
      <p:bldP spid="25" grpId="0" animBg="1"/>
      <p:bldP spid="27" grpId="0" animBg="1"/>
      <p:bldP spid="28" grpId="0" animBg="1"/>
      <p:bldP spid="35" grpId="0"/>
      <p:bldP spid="36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21C73-43BC-AD55-5290-A5883EEE9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632C-6BD2-7491-D10B-50C613C5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Spanning Subgraph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7C86C4E-B151-92BE-1326-97B5FAC5F6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spanning subgraph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subgraph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denote the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created by removing the edge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7C86C4E-B151-92BE-1326-97B5FAC5F6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340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E5C92-9406-DFCE-DCC0-804C8299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D471C-B89C-320D-39B3-238EEE70C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Induced Subgraph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B3DC7E9-BA58-FA05-CB4E-E1F67CDAA7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induced subgraph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subgraph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AB3DC7E9-BA58-FA05-CB4E-E1F67CDAA7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55B166F4-60AE-30ED-C793-12B241302098}"/>
              </a:ext>
            </a:extLst>
          </p:cNvPr>
          <p:cNvSpPr/>
          <p:nvPr/>
        </p:nvSpPr>
        <p:spPr>
          <a:xfrm>
            <a:off x="6922815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9FEF3B-1EFC-C8B4-B719-B374F59E2D9C}"/>
              </a:ext>
            </a:extLst>
          </p:cNvPr>
          <p:cNvSpPr/>
          <p:nvPr/>
        </p:nvSpPr>
        <p:spPr>
          <a:xfrm>
            <a:off x="7916463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3093204-8B60-D7DA-555A-1EC240ADAFA4}"/>
              </a:ext>
            </a:extLst>
          </p:cNvPr>
          <p:cNvSpPr/>
          <p:nvPr/>
        </p:nvSpPr>
        <p:spPr>
          <a:xfrm>
            <a:off x="8393565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A8DF193-FD9C-02FC-EB49-FD2C36F60F00}"/>
              </a:ext>
            </a:extLst>
          </p:cNvPr>
          <p:cNvSpPr/>
          <p:nvPr/>
        </p:nvSpPr>
        <p:spPr>
          <a:xfrm>
            <a:off x="7183060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CEDB2B-37DC-B9A2-EE5B-58B9E710BAE3}"/>
              </a:ext>
            </a:extLst>
          </p:cNvPr>
          <p:cNvSpPr/>
          <p:nvPr/>
        </p:nvSpPr>
        <p:spPr>
          <a:xfrm>
            <a:off x="7623855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3ACBDF3-CE00-4689-C93E-B73D64A3C956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7172572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34C66EB-B72D-EAF4-2421-2BA0DC766C70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7172572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5FAC29E-604B-00B9-9DB8-B95BEC4A6626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7329364" y="4640516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A90858B-51AB-B11B-443C-B61289E536BD}"/>
              </a:ext>
            </a:extLst>
          </p:cNvPr>
          <p:cNvCxnSpPr>
            <a:stCxn id="8" idx="7"/>
            <a:endCxn id="5" idx="4"/>
          </p:cNvCxnSpPr>
          <p:nvPr/>
        </p:nvCxnSpPr>
        <p:spPr>
          <a:xfrm flipV="1">
            <a:off x="7873612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05379F3-710A-F228-D3FE-3C82AE3DD31A}"/>
              </a:ext>
            </a:extLst>
          </p:cNvPr>
          <p:cNvCxnSpPr>
            <a:cxnSpLocks/>
            <a:stCxn id="6" idx="2"/>
            <a:endCxn id="7" idx="6"/>
          </p:cNvCxnSpPr>
          <p:nvPr/>
        </p:nvCxnSpPr>
        <p:spPr>
          <a:xfrm flipH="1">
            <a:off x="7475668" y="5407637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0C8B7622-C7B1-2F54-CEED-6566CABFDBF2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8539869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EDCEA64-0B6A-8D9C-5D55-844DEADF58E0}"/>
                  </a:ext>
                </a:extLst>
              </p:cNvPr>
              <p:cNvSpPr txBox="1"/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EDCEA64-0B6A-8D9C-5D55-844DEADF58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565" y="3062078"/>
                <a:ext cx="34554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1EA4B6C-6C0E-EC06-C6B3-24E74A40FF86}"/>
                  </a:ext>
                </a:extLst>
              </p:cNvPr>
              <p:cNvSpPr txBox="1"/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1EA4B6C-6C0E-EC06-C6B3-24E74A40F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355" y="3062078"/>
                <a:ext cx="31553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>
            <a:extLst>
              <a:ext uri="{FF2B5EF4-FFF2-40B4-BE49-F238E27FC236}">
                <a16:creationId xmlns:a16="http://schemas.microsoft.com/office/drawing/2014/main" id="{B6C0E822-D69D-5C4E-1E80-663246D37223}"/>
              </a:ext>
            </a:extLst>
          </p:cNvPr>
          <p:cNvSpPr/>
          <p:nvPr/>
        </p:nvSpPr>
        <p:spPr>
          <a:xfrm>
            <a:off x="3564232" y="3761411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D9F011B-0B95-C59E-BA62-19DE6108637A}"/>
              </a:ext>
            </a:extLst>
          </p:cNvPr>
          <p:cNvSpPr/>
          <p:nvPr/>
        </p:nvSpPr>
        <p:spPr>
          <a:xfrm>
            <a:off x="4557880" y="320057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07D4868-D517-2495-259A-A40EB1F3E4FC}"/>
              </a:ext>
            </a:extLst>
          </p:cNvPr>
          <p:cNvSpPr/>
          <p:nvPr/>
        </p:nvSpPr>
        <p:spPr>
          <a:xfrm>
            <a:off x="5034982" y="526133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01336B8-B9B1-12D9-C13D-3701B5730788}"/>
              </a:ext>
            </a:extLst>
          </p:cNvPr>
          <p:cNvSpPr/>
          <p:nvPr/>
        </p:nvSpPr>
        <p:spPr>
          <a:xfrm>
            <a:off x="4265272" y="439075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E6B0044-CCEA-87B4-7CB8-9C48CCAF708A}"/>
              </a:ext>
            </a:extLst>
          </p:cNvPr>
          <p:cNvCxnSpPr>
            <a:cxnSpLocks/>
            <a:stCxn id="26" idx="2"/>
            <a:endCxn id="25" idx="7"/>
          </p:cNvCxnSpPr>
          <p:nvPr/>
        </p:nvCxnSpPr>
        <p:spPr>
          <a:xfrm flipH="1">
            <a:off x="3813989" y="3346883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94374AA-8767-5E29-21D4-40E0C12CACCA}"/>
              </a:ext>
            </a:extLst>
          </p:cNvPr>
          <p:cNvCxnSpPr>
            <a:cxnSpLocks/>
            <a:stCxn id="29" idx="1"/>
            <a:endCxn id="25" idx="5"/>
          </p:cNvCxnSpPr>
          <p:nvPr/>
        </p:nvCxnSpPr>
        <p:spPr>
          <a:xfrm flipH="1" flipV="1">
            <a:off x="3813989" y="4011168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1BD838A-86E1-D9E6-9FB4-905FCF024AEB}"/>
              </a:ext>
            </a:extLst>
          </p:cNvPr>
          <p:cNvCxnSpPr>
            <a:stCxn id="29" idx="7"/>
            <a:endCxn id="26" idx="4"/>
          </p:cNvCxnSpPr>
          <p:nvPr/>
        </p:nvCxnSpPr>
        <p:spPr>
          <a:xfrm flipV="1">
            <a:off x="4515029" y="3493187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0B3484D9-09EE-BA0A-3312-838AAA7C2CC5}"/>
              </a:ext>
            </a:extLst>
          </p:cNvPr>
          <p:cNvCxnSpPr>
            <a:stCxn id="27" idx="6"/>
            <a:endCxn id="27" idx="0"/>
          </p:cNvCxnSpPr>
          <p:nvPr/>
        </p:nvCxnSpPr>
        <p:spPr>
          <a:xfrm flipH="1" flipV="1">
            <a:off x="5181286" y="5261333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71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2" grpId="0"/>
      <p:bldP spid="23" grpId="0"/>
      <p:bldP spid="25" grpId="0" animBg="1"/>
      <p:bldP spid="26" grpId="0" animBg="1"/>
      <p:bldP spid="27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62AB8-EB95-3866-064E-9E1C35B67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DB4F-7920-4255-2E42-4BBAF44FF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Induced Subgraph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7D50EDC-8A9D-A834-75C7-6B28E70CFC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induced subgraph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subgraph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denote the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𝑢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𝑤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: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𝑤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𝑣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created by removing the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any edges incident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07D50EDC-8A9D-A834-75C7-6B28E70CFC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2150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91F3D-E3C5-6106-AF1F-EB64D1727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32186-37BB-6E00-54B3-F0EB0C266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7855EF3F-6F60-9B11-2D4B-D5CBB12CC3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clique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7855EF3F-6F60-9B11-2D4B-D5CBB12CC3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93F914C3-0D8F-DF63-43FF-D0ECD5D94CA6}"/>
              </a:ext>
            </a:extLst>
          </p:cNvPr>
          <p:cNvSpPr/>
          <p:nvPr/>
        </p:nvSpPr>
        <p:spPr>
          <a:xfrm>
            <a:off x="6381885" y="537667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B45A3BE-55BF-B316-28DB-2A266D3197F9}"/>
              </a:ext>
            </a:extLst>
          </p:cNvPr>
          <p:cNvSpPr/>
          <p:nvPr/>
        </p:nvSpPr>
        <p:spPr>
          <a:xfrm>
            <a:off x="5171380" y="537667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FE68834-0D8A-FE68-0BE2-677F81C16A75}"/>
              </a:ext>
            </a:extLst>
          </p:cNvPr>
          <p:cNvCxnSpPr>
            <a:cxnSpLocks/>
          </p:cNvCxnSpPr>
          <p:nvPr/>
        </p:nvCxnSpPr>
        <p:spPr>
          <a:xfrm flipH="1">
            <a:off x="5160892" y="3462222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0C99440-A7C4-6BE3-78AE-128A206F2B75}"/>
              </a:ext>
            </a:extLst>
          </p:cNvPr>
          <p:cNvCxnSpPr>
            <a:cxnSpLocks/>
          </p:cNvCxnSpPr>
          <p:nvPr/>
        </p:nvCxnSpPr>
        <p:spPr>
          <a:xfrm flipH="1" flipV="1">
            <a:off x="5160892" y="4126507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F8537E-5B72-21DA-6FD0-122F3178721E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5317684" y="4755855"/>
            <a:ext cx="337342" cy="6208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1FF8D4C-EAB6-26FF-092D-1E7112E057B4}"/>
              </a:ext>
            </a:extLst>
          </p:cNvPr>
          <p:cNvCxnSpPr>
            <a:cxnSpLocks/>
            <a:stCxn id="6" idx="2"/>
            <a:endCxn id="7" idx="6"/>
          </p:cNvCxnSpPr>
          <p:nvPr/>
        </p:nvCxnSpPr>
        <p:spPr>
          <a:xfrm flipH="1">
            <a:off x="5463988" y="5522976"/>
            <a:ext cx="9178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8950DF80-9CDD-3906-C901-19AC316129C3}"/>
              </a:ext>
            </a:extLst>
          </p:cNvPr>
          <p:cNvCxnSpPr>
            <a:cxnSpLocks/>
            <a:stCxn id="6" idx="6"/>
            <a:endCxn id="6" idx="0"/>
          </p:cNvCxnSpPr>
          <p:nvPr/>
        </p:nvCxnSpPr>
        <p:spPr>
          <a:xfrm flipH="1" flipV="1">
            <a:off x="6528189" y="5376672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90EC632-0D8C-BA46-90A4-94C2123F7780}"/>
              </a:ext>
            </a:extLst>
          </p:cNvPr>
          <p:cNvCxnSpPr>
            <a:cxnSpLocks/>
          </p:cNvCxnSpPr>
          <p:nvPr/>
        </p:nvCxnSpPr>
        <p:spPr>
          <a:xfrm flipH="1">
            <a:off x="5861932" y="3608526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5F35F9BE-232E-AA80-4B4D-59D0C441D855}"/>
              </a:ext>
            </a:extLst>
          </p:cNvPr>
          <p:cNvSpPr/>
          <p:nvPr/>
        </p:nvSpPr>
        <p:spPr>
          <a:xfrm>
            <a:off x="4911135" y="38767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4BC83E3-2761-A7B2-294E-4F32F9BEA9A5}"/>
              </a:ext>
            </a:extLst>
          </p:cNvPr>
          <p:cNvSpPr/>
          <p:nvPr/>
        </p:nvSpPr>
        <p:spPr>
          <a:xfrm>
            <a:off x="5904783" y="331591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2723271-2747-6BE4-0D1B-7A371D3C951C}"/>
              </a:ext>
            </a:extLst>
          </p:cNvPr>
          <p:cNvSpPr/>
          <p:nvPr/>
        </p:nvSpPr>
        <p:spPr>
          <a:xfrm>
            <a:off x="5612175" y="45060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4083483-D8EA-0602-420B-153F96334C05}"/>
              </a:ext>
            </a:extLst>
          </p:cNvPr>
          <p:cNvSpPr/>
          <p:nvPr/>
        </p:nvSpPr>
        <p:spPr>
          <a:xfrm>
            <a:off x="4911135" y="3872446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6158A3B-0A3D-54B4-328D-D85347ED666F}"/>
              </a:ext>
            </a:extLst>
          </p:cNvPr>
          <p:cNvSpPr/>
          <p:nvPr/>
        </p:nvSpPr>
        <p:spPr>
          <a:xfrm>
            <a:off x="5904783" y="3311614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6C96A0E-5F7D-10A6-274B-DA68F85FFF4B}"/>
              </a:ext>
            </a:extLst>
          </p:cNvPr>
          <p:cNvSpPr/>
          <p:nvPr/>
        </p:nvSpPr>
        <p:spPr>
          <a:xfrm>
            <a:off x="5612175" y="4501794"/>
            <a:ext cx="292608" cy="292608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3012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4983</TotalTime>
  <Words>584</Words>
  <Application>Microsoft Macintosh PowerPoint</Application>
  <PresentationFormat>Widescreen</PresentationFormat>
  <Paragraphs>139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Office Theme</vt:lpstr>
      <vt:lpstr>Graphs II April 10, 2026</vt:lpstr>
      <vt:lpstr>Agenda</vt:lpstr>
      <vt:lpstr>Graph (recap)</vt:lpstr>
      <vt:lpstr>Subgraph</vt:lpstr>
      <vt:lpstr>Spanning Subgraph</vt:lpstr>
      <vt:lpstr>Spanning Subgraph</vt:lpstr>
      <vt:lpstr>Induced Subgraph</vt:lpstr>
      <vt:lpstr>Induced Subgraph</vt:lpstr>
      <vt:lpstr>Clique</vt:lpstr>
      <vt:lpstr>Independent Set</vt:lpstr>
      <vt:lpstr>Complement</vt:lpstr>
      <vt:lpstr>Cliques and Independent Sets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65</cp:revision>
  <dcterms:created xsi:type="dcterms:W3CDTF">2026-01-16T17:57:13Z</dcterms:created>
  <dcterms:modified xsi:type="dcterms:W3CDTF">2026-04-10T19:53:17Z</dcterms:modified>
</cp:coreProperties>
</file>