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3" r:id="rId4"/>
    <p:sldId id="283" r:id="rId5"/>
    <p:sldId id="284" r:id="rId6"/>
    <p:sldId id="285" r:id="rId7"/>
    <p:sldId id="286" r:id="rId8"/>
    <p:sldId id="274" r:id="rId9"/>
    <p:sldId id="288" r:id="rId10"/>
    <p:sldId id="275" r:id="rId11"/>
    <p:sldId id="289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83"/>
            <p14:sldId id="284"/>
            <p14:sldId id="285"/>
            <p14:sldId id="286"/>
            <p14:sldId id="274"/>
            <p14:sldId id="288"/>
            <p14:sldId id="275"/>
            <p14:sldId id="28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7"/>
    <p:restoredTop sz="80630" autoAdjust="0"/>
  </p:normalViewPr>
  <p:slideViewPr>
    <p:cSldViewPr snapToGrid="0">
      <p:cViewPr varScale="1">
        <p:scale>
          <a:sx n="89" d="100"/>
          <a:sy n="89" d="100"/>
        </p:scale>
        <p:origin x="1158" y="84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8F2D2-DA10-B5DB-7C03-8DC1253CF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5302D6-3DCC-2C65-F9C0-55FB40EEE4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3177C4-AA5F-3515-1335-568EB39A10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89F6E-E777-E9F5-D461-5DEFCA2516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35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597AB-05D3-31BE-32BF-6C6A96F41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19BCED-ED02-AFA0-9C87-4D87EDC81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7F2A1B-6155-82F5-DF91-8B5712B46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21604-70F7-31B3-86E8-B97FB777CD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04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3E39-E26B-2FA8-4522-A10F3F3D9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6C5E3-FE37-2C44-8E0D-B26374F1A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86FDB4-B280-965B-B5AE-9682EF24E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15609-4A9E-FFA1-77A2-732F53937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49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81038-DD13-FB36-1A92-81ACDA703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03AAC-1E29-35E8-6AA6-5C9F9E497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C8D96-A8DB-1713-5E61-9F0FE5763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E686B-C71D-8E6F-2F4B-687F063DBF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42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EC278-DB32-FB11-6294-057C9B95B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AA9B19-0072-A336-5EA9-904EB9EE9F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D1B7AE-52EB-B56D-B284-BAFD91F38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6CA05-6B81-3031-2431-8692125889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78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47548-930D-CEB3-B6E1-403938CED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90D905-144F-E221-34C2-2BB66D9EA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7F502B-807C-E3B9-DBCE-CAD87FAF9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1E269-023F-FB1D-7AA3-55804ABAD2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6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D8626-7D91-E84A-4DE3-885E45373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EA4551-85CD-6D47-7DA7-94B3DF64A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65B6BE-554B-0DD0-740C-C4398A66C8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6DE2B-2F9B-1940-F59D-7ED4E692F7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786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C2550-3403-0A5B-0378-FA67B86A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C24B7B-EAF1-BE18-D20A-FC495B3B39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633D0E-70A5-A325-EBB1-E4915E096F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D07AA-2270-CC35-5E4B-FBC3844ED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Graphs III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13,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9, Sec. 49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6E5AB-956F-8A0E-8B2D-E63DED3A3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3F413-EFA3-68A7-D78E-3B7A5B4A2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Cut Vertex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BA62B73-9AF0-E047-5BEB-F32CEAE36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cut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vertex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vertex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if removed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results in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has more strongly connected components than the original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BA62B73-9AF0-E047-5BEB-F32CEAE36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15054B2E-3567-7C35-6F5C-D879D5B56E43}"/>
              </a:ext>
            </a:extLst>
          </p:cNvPr>
          <p:cNvCxnSpPr>
            <a:cxnSpLocks/>
          </p:cNvCxnSpPr>
          <p:nvPr/>
        </p:nvCxnSpPr>
        <p:spPr>
          <a:xfrm flipV="1">
            <a:off x="2388019" y="5374930"/>
            <a:ext cx="711260" cy="391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C89631B-0B89-8E3D-9D9A-7F97390D82AD}"/>
              </a:ext>
            </a:extLst>
          </p:cNvPr>
          <p:cNvCxnSpPr>
            <a:cxnSpLocks/>
          </p:cNvCxnSpPr>
          <p:nvPr/>
        </p:nvCxnSpPr>
        <p:spPr>
          <a:xfrm>
            <a:off x="4356132" y="5374930"/>
            <a:ext cx="8710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>
            <a:extLst>
              <a:ext uri="{FF2B5EF4-FFF2-40B4-BE49-F238E27FC236}">
                <a16:creationId xmlns:a16="http://schemas.microsoft.com/office/drawing/2014/main" id="{0856AE4D-1C4D-1E97-E55D-FB5C002AD18E}"/>
              </a:ext>
            </a:extLst>
          </p:cNvPr>
          <p:cNvSpPr/>
          <p:nvPr/>
        </p:nvSpPr>
        <p:spPr>
          <a:xfrm>
            <a:off x="1114671" y="5084110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9AE9E51-CD03-A0DA-1109-548D140A67CD}"/>
              </a:ext>
            </a:extLst>
          </p:cNvPr>
          <p:cNvSpPr/>
          <p:nvPr/>
        </p:nvSpPr>
        <p:spPr>
          <a:xfrm>
            <a:off x="1675862" y="4408171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B4CD4969-123F-B7D1-6109-D8D02E6608C0}"/>
              </a:ext>
            </a:extLst>
          </p:cNvPr>
          <p:cNvSpPr/>
          <p:nvPr/>
        </p:nvSpPr>
        <p:spPr>
          <a:xfrm>
            <a:off x="2086445" y="5269551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CE9434AA-BF15-CAFA-4202-BA79F888B3FB}"/>
              </a:ext>
            </a:extLst>
          </p:cNvPr>
          <p:cNvCxnSpPr>
            <a:stCxn id="125" idx="7"/>
            <a:endCxn id="126" idx="3"/>
          </p:cNvCxnSpPr>
          <p:nvPr/>
        </p:nvCxnSpPr>
        <p:spPr>
          <a:xfrm flipV="1">
            <a:off x="1364428" y="4657928"/>
            <a:ext cx="354285" cy="46903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4ACC9F3D-B67F-DCF0-C3D4-6C934A52282A}"/>
              </a:ext>
            </a:extLst>
          </p:cNvPr>
          <p:cNvCxnSpPr>
            <a:cxnSpLocks/>
            <a:stCxn id="126" idx="5"/>
            <a:endCxn id="127" idx="0"/>
          </p:cNvCxnSpPr>
          <p:nvPr/>
        </p:nvCxnSpPr>
        <p:spPr>
          <a:xfrm>
            <a:off x="1925619" y="4657928"/>
            <a:ext cx="307130" cy="61162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1DD031A1-98CC-37E6-4721-A6A86A2B8AC9}"/>
              </a:ext>
            </a:extLst>
          </p:cNvPr>
          <p:cNvCxnSpPr>
            <a:cxnSpLocks/>
            <a:stCxn id="127" idx="2"/>
            <a:endCxn id="125" idx="5"/>
          </p:cNvCxnSpPr>
          <p:nvPr/>
        </p:nvCxnSpPr>
        <p:spPr>
          <a:xfrm flipH="1" flipV="1">
            <a:off x="1364428" y="5333867"/>
            <a:ext cx="722017" cy="81988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Oval 130">
            <a:extLst>
              <a:ext uri="{FF2B5EF4-FFF2-40B4-BE49-F238E27FC236}">
                <a16:creationId xmlns:a16="http://schemas.microsoft.com/office/drawing/2014/main" id="{F701DF3F-7D95-7171-6FBF-C3E82E9F1D39}"/>
              </a:ext>
            </a:extLst>
          </p:cNvPr>
          <p:cNvSpPr/>
          <p:nvPr/>
        </p:nvSpPr>
        <p:spPr>
          <a:xfrm>
            <a:off x="3100536" y="5228626"/>
            <a:ext cx="292608" cy="29260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CBBEC34C-B7E7-8894-43D8-C776C306461D}"/>
              </a:ext>
            </a:extLst>
          </p:cNvPr>
          <p:cNvSpPr/>
          <p:nvPr/>
        </p:nvSpPr>
        <p:spPr>
          <a:xfrm>
            <a:off x="4064781" y="5228626"/>
            <a:ext cx="292608" cy="29260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3C474E0-DAD5-4B30-1869-9A8C1FBFC9FF}"/>
              </a:ext>
            </a:extLst>
          </p:cNvPr>
          <p:cNvCxnSpPr>
            <a:stCxn id="131" idx="6"/>
            <a:endCxn id="132" idx="2"/>
          </p:cNvCxnSpPr>
          <p:nvPr/>
        </p:nvCxnSpPr>
        <p:spPr>
          <a:xfrm>
            <a:off x="3393144" y="5374930"/>
            <a:ext cx="671637" cy="0"/>
          </a:xfrm>
          <a:prstGeom prst="straightConnector1">
            <a:avLst/>
          </a:prstGeom>
          <a:ln>
            <a:solidFill>
              <a:schemeClr val="accent4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B67685FA-B4AF-9AEB-908C-545E4E09FCAC}"/>
              </a:ext>
            </a:extLst>
          </p:cNvPr>
          <p:cNvSpPr/>
          <p:nvPr/>
        </p:nvSpPr>
        <p:spPr>
          <a:xfrm>
            <a:off x="5227143" y="5228626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99A56B50-AF28-F82B-FBF4-5466D153CAFC}"/>
              </a:ext>
            </a:extLst>
          </p:cNvPr>
          <p:cNvSpPr/>
          <p:nvPr/>
        </p:nvSpPr>
        <p:spPr>
          <a:xfrm>
            <a:off x="5803392" y="4552687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E0CB240-5E10-81C5-C599-99EA7498A86B}"/>
              </a:ext>
            </a:extLst>
          </p:cNvPr>
          <p:cNvSpPr/>
          <p:nvPr/>
        </p:nvSpPr>
        <p:spPr>
          <a:xfrm>
            <a:off x="6672251" y="5106398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16B4C88-7C7D-CC17-B7F5-002A75F1F28A}"/>
              </a:ext>
            </a:extLst>
          </p:cNvPr>
          <p:cNvSpPr/>
          <p:nvPr/>
        </p:nvSpPr>
        <p:spPr>
          <a:xfrm>
            <a:off x="6079146" y="5804217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510026CE-6DC0-128B-18CA-3F5FBACD8B6A}"/>
              </a:ext>
            </a:extLst>
          </p:cNvPr>
          <p:cNvCxnSpPr>
            <a:cxnSpLocks/>
            <a:stCxn id="134" idx="7"/>
            <a:endCxn id="135" idx="3"/>
          </p:cNvCxnSpPr>
          <p:nvPr/>
        </p:nvCxnSpPr>
        <p:spPr>
          <a:xfrm flipV="1">
            <a:off x="5476900" y="4802444"/>
            <a:ext cx="369343" cy="469033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A004D074-7D45-F47C-E66C-7A5B068AC4FB}"/>
              </a:ext>
            </a:extLst>
          </p:cNvPr>
          <p:cNvCxnSpPr>
            <a:cxnSpLocks/>
            <a:stCxn id="134" idx="6"/>
            <a:endCxn id="136" idx="3"/>
          </p:cNvCxnSpPr>
          <p:nvPr/>
        </p:nvCxnSpPr>
        <p:spPr>
          <a:xfrm flipV="1">
            <a:off x="5519751" y="5356155"/>
            <a:ext cx="1195351" cy="1877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A80F1789-3783-94B6-49DD-27A0FC899B04}"/>
              </a:ext>
            </a:extLst>
          </p:cNvPr>
          <p:cNvCxnSpPr>
            <a:cxnSpLocks/>
            <a:stCxn id="136" idx="4"/>
            <a:endCxn id="137" idx="6"/>
          </p:cNvCxnSpPr>
          <p:nvPr/>
        </p:nvCxnSpPr>
        <p:spPr>
          <a:xfrm flipH="1">
            <a:off x="6371754" y="5399006"/>
            <a:ext cx="446801" cy="55151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B87ED33C-DE03-A817-DC6F-315D78561153}"/>
              </a:ext>
            </a:extLst>
          </p:cNvPr>
          <p:cNvCxnSpPr>
            <a:cxnSpLocks/>
            <a:stCxn id="137" idx="2"/>
            <a:endCxn id="134" idx="5"/>
          </p:cNvCxnSpPr>
          <p:nvPr/>
        </p:nvCxnSpPr>
        <p:spPr>
          <a:xfrm flipH="1" flipV="1">
            <a:off x="5476900" y="5478383"/>
            <a:ext cx="602246" cy="472138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F8100A9-FC26-4CA7-26B6-83C1BE215348}"/>
              </a:ext>
            </a:extLst>
          </p:cNvPr>
          <p:cNvCxnSpPr>
            <a:cxnSpLocks/>
            <a:stCxn id="135" idx="5"/>
            <a:endCxn id="136" idx="1"/>
          </p:cNvCxnSpPr>
          <p:nvPr/>
        </p:nvCxnSpPr>
        <p:spPr>
          <a:xfrm>
            <a:off x="6053149" y="4802444"/>
            <a:ext cx="661953" cy="34680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Cross 84">
            <a:extLst>
              <a:ext uri="{FF2B5EF4-FFF2-40B4-BE49-F238E27FC236}">
                <a16:creationId xmlns:a16="http://schemas.microsoft.com/office/drawing/2014/main" id="{8417DA74-3987-088D-580D-2B27D4D8FAA0}"/>
              </a:ext>
            </a:extLst>
          </p:cNvPr>
          <p:cNvSpPr/>
          <p:nvPr/>
        </p:nvSpPr>
        <p:spPr>
          <a:xfrm rot="2582388">
            <a:off x="6002347" y="5727417"/>
            <a:ext cx="446207" cy="446207"/>
          </a:xfrm>
          <a:prstGeom prst="plus">
            <a:avLst>
              <a:gd name="adj" fmla="val 3924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40A03B4-886B-EDD7-6CC2-F27BC09B59BB}"/>
              </a:ext>
            </a:extLst>
          </p:cNvPr>
          <p:cNvSpPr/>
          <p:nvPr/>
        </p:nvSpPr>
        <p:spPr>
          <a:xfrm>
            <a:off x="5804288" y="4551998"/>
            <a:ext cx="292608" cy="292608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78FFDD45-0E0C-439F-F9E0-489D616A7608}"/>
              </a:ext>
            </a:extLst>
          </p:cNvPr>
          <p:cNvSpPr/>
          <p:nvPr/>
        </p:nvSpPr>
        <p:spPr>
          <a:xfrm>
            <a:off x="6673147" y="5105709"/>
            <a:ext cx="292608" cy="292608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11F4F550-F05C-6E91-47D4-476F2DE74637}"/>
              </a:ext>
            </a:extLst>
          </p:cNvPr>
          <p:cNvCxnSpPr>
            <a:cxnSpLocks/>
            <a:endCxn id="86" idx="3"/>
          </p:cNvCxnSpPr>
          <p:nvPr/>
        </p:nvCxnSpPr>
        <p:spPr>
          <a:xfrm flipV="1">
            <a:off x="5477796" y="4801755"/>
            <a:ext cx="369343" cy="469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4CCC829-C5BE-187F-AB15-B706620CDE24}"/>
              </a:ext>
            </a:extLst>
          </p:cNvPr>
          <p:cNvCxnSpPr>
            <a:cxnSpLocks/>
            <a:endCxn id="87" idx="3"/>
          </p:cNvCxnSpPr>
          <p:nvPr/>
        </p:nvCxnSpPr>
        <p:spPr>
          <a:xfrm flipV="1">
            <a:off x="5520647" y="5355466"/>
            <a:ext cx="1195351" cy="18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E588D926-86F4-91B8-0064-B42121D48ED5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54045" y="4801755"/>
            <a:ext cx="661953" cy="34680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87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 animBg="1"/>
      <p:bldP spid="127" grpId="0" animBg="1"/>
      <p:bldP spid="131" grpId="0" animBg="1"/>
      <p:bldP spid="132" grpId="0" animBg="1"/>
      <p:bldP spid="134" grpId="0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85" grpId="0" animBg="1"/>
      <p:bldP spid="85" grpId="1" animBg="1"/>
      <p:bldP spid="86" grpId="0" animBg="1"/>
      <p:bldP spid="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3C581-C0DD-09B9-D15C-5C7873C66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02529-211F-D2CE-0BA9-39F9B3F1C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Cut Edge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8DAEF62-FB22-D4D6-5959-AFB0FBA208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640209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cut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edge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edge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if removed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results in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has more strongly connected components than the original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8DAEF62-FB22-D4D6-5959-AFB0FBA208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640209" cy="3843655"/>
              </a:xfrm>
              <a:blipFill>
                <a:blip r:embed="rId3"/>
                <a:stretch>
                  <a:fillRect l="-1145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7A486C61-50B0-E8DC-1290-A5ABD99CA9F8}"/>
              </a:ext>
            </a:extLst>
          </p:cNvPr>
          <p:cNvCxnSpPr>
            <a:cxnSpLocks/>
          </p:cNvCxnSpPr>
          <p:nvPr/>
        </p:nvCxnSpPr>
        <p:spPr>
          <a:xfrm flipV="1">
            <a:off x="2388019" y="5374930"/>
            <a:ext cx="711260" cy="391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931A3D30-9AFF-BCC6-BE4F-49F8A3E5331F}"/>
              </a:ext>
            </a:extLst>
          </p:cNvPr>
          <p:cNvCxnSpPr>
            <a:cxnSpLocks/>
          </p:cNvCxnSpPr>
          <p:nvPr/>
        </p:nvCxnSpPr>
        <p:spPr>
          <a:xfrm>
            <a:off x="4356132" y="5374930"/>
            <a:ext cx="8710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>
            <a:extLst>
              <a:ext uri="{FF2B5EF4-FFF2-40B4-BE49-F238E27FC236}">
                <a16:creationId xmlns:a16="http://schemas.microsoft.com/office/drawing/2014/main" id="{B6E38B43-77ED-5FE7-4F8F-BACE5810D363}"/>
              </a:ext>
            </a:extLst>
          </p:cNvPr>
          <p:cNvSpPr/>
          <p:nvPr/>
        </p:nvSpPr>
        <p:spPr>
          <a:xfrm>
            <a:off x="1114671" y="5084110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DF2D81D4-7DAA-8303-A61C-407FF84C892E}"/>
              </a:ext>
            </a:extLst>
          </p:cNvPr>
          <p:cNvSpPr/>
          <p:nvPr/>
        </p:nvSpPr>
        <p:spPr>
          <a:xfrm>
            <a:off x="1675862" y="4408171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78295DDD-C042-A55F-AAA1-9F7386553D45}"/>
              </a:ext>
            </a:extLst>
          </p:cNvPr>
          <p:cNvSpPr/>
          <p:nvPr/>
        </p:nvSpPr>
        <p:spPr>
          <a:xfrm>
            <a:off x="2086445" y="5269551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26D2DC39-8AB4-21AC-F6B7-C7E0ACB17C93}"/>
              </a:ext>
            </a:extLst>
          </p:cNvPr>
          <p:cNvCxnSpPr>
            <a:stCxn id="125" idx="7"/>
            <a:endCxn id="126" idx="3"/>
          </p:cNvCxnSpPr>
          <p:nvPr/>
        </p:nvCxnSpPr>
        <p:spPr>
          <a:xfrm flipV="1">
            <a:off x="1364428" y="4657928"/>
            <a:ext cx="354285" cy="46903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B48F2090-38E8-0E9B-3C0B-36E59402C289}"/>
              </a:ext>
            </a:extLst>
          </p:cNvPr>
          <p:cNvCxnSpPr>
            <a:cxnSpLocks/>
            <a:stCxn id="126" idx="5"/>
            <a:endCxn id="127" idx="0"/>
          </p:cNvCxnSpPr>
          <p:nvPr/>
        </p:nvCxnSpPr>
        <p:spPr>
          <a:xfrm>
            <a:off x="1925619" y="4657928"/>
            <a:ext cx="307130" cy="61162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C5C551D6-AAE9-C9D3-B77C-B7AE0511BA20}"/>
              </a:ext>
            </a:extLst>
          </p:cNvPr>
          <p:cNvCxnSpPr>
            <a:cxnSpLocks/>
            <a:stCxn id="127" idx="2"/>
            <a:endCxn id="125" idx="5"/>
          </p:cNvCxnSpPr>
          <p:nvPr/>
        </p:nvCxnSpPr>
        <p:spPr>
          <a:xfrm flipH="1" flipV="1">
            <a:off x="1364428" y="5333867"/>
            <a:ext cx="722017" cy="81988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Oval 130">
            <a:extLst>
              <a:ext uri="{FF2B5EF4-FFF2-40B4-BE49-F238E27FC236}">
                <a16:creationId xmlns:a16="http://schemas.microsoft.com/office/drawing/2014/main" id="{A075A703-D4DF-CC94-DA4A-59B0C25F6AAD}"/>
              </a:ext>
            </a:extLst>
          </p:cNvPr>
          <p:cNvSpPr/>
          <p:nvPr/>
        </p:nvSpPr>
        <p:spPr>
          <a:xfrm>
            <a:off x="3100536" y="5228626"/>
            <a:ext cx="292608" cy="29260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53B8A482-CF08-2742-ACE4-752BB94C0EBA}"/>
              </a:ext>
            </a:extLst>
          </p:cNvPr>
          <p:cNvSpPr/>
          <p:nvPr/>
        </p:nvSpPr>
        <p:spPr>
          <a:xfrm>
            <a:off x="4064781" y="5228626"/>
            <a:ext cx="292608" cy="29260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C668A16B-6488-178F-1F6B-4C162C8C8E39}"/>
              </a:ext>
            </a:extLst>
          </p:cNvPr>
          <p:cNvCxnSpPr>
            <a:stCxn id="131" idx="6"/>
            <a:endCxn id="132" idx="2"/>
          </p:cNvCxnSpPr>
          <p:nvPr/>
        </p:nvCxnSpPr>
        <p:spPr>
          <a:xfrm>
            <a:off x="3393144" y="5374930"/>
            <a:ext cx="671637" cy="0"/>
          </a:xfrm>
          <a:prstGeom prst="straightConnector1">
            <a:avLst/>
          </a:prstGeom>
          <a:ln>
            <a:solidFill>
              <a:schemeClr val="accent4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003B09F1-49A8-45E9-7DE8-1D44CAB503F3}"/>
              </a:ext>
            </a:extLst>
          </p:cNvPr>
          <p:cNvSpPr/>
          <p:nvPr/>
        </p:nvSpPr>
        <p:spPr>
          <a:xfrm>
            <a:off x="5227143" y="5228626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08BAE384-5E8E-1049-B608-4F72883CB227}"/>
              </a:ext>
            </a:extLst>
          </p:cNvPr>
          <p:cNvSpPr/>
          <p:nvPr/>
        </p:nvSpPr>
        <p:spPr>
          <a:xfrm>
            <a:off x="5803392" y="4552687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7A8E6D7E-EE90-4A65-DB03-DCDF6C9B3E44}"/>
              </a:ext>
            </a:extLst>
          </p:cNvPr>
          <p:cNvSpPr/>
          <p:nvPr/>
        </p:nvSpPr>
        <p:spPr>
          <a:xfrm>
            <a:off x="6672251" y="5106398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312F5CD3-E789-AD23-471A-46EBCE4E82EB}"/>
              </a:ext>
            </a:extLst>
          </p:cNvPr>
          <p:cNvSpPr/>
          <p:nvPr/>
        </p:nvSpPr>
        <p:spPr>
          <a:xfrm>
            <a:off x="6079146" y="5804217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FB39AE52-62A6-B4AE-C904-EAC20BE47191}"/>
              </a:ext>
            </a:extLst>
          </p:cNvPr>
          <p:cNvCxnSpPr>
            <a:cxnSpLocks/>
            <a:stCxn id="134" idx="7"/>
            <a:endCxn id="135" idx="3"/>
          </p:cNvCxnSpPr>
          <p:nvPr/>
        </p:nvCxnSpPr>
        <p:spPr>
          <a:xfrm flipV="1">
            <a:off x="5476900" y="4802444"/>
            <a:ext cx="369343" cy="469033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4F645371-5F41-5A03-5E2F-E50B8B300073}"/>
              </a:ext>
            </a:extLst>
          </p:cNvPr>
          <p:cNvCxnSpPr>
            <a:cxnSpLocks/>
            <a:stCxn id="134" idx="6"/>
            <a:endCxn id="136" idx="3"/>
          </p:cNvCxnSpPr>
          <p:nvPr/>
        </p:nvCxnSpPr>
        <p:spPr>
          <a:xfrm flipV="1">
            <a:off x="5519751" y="5356155"/>
            <a:ext cx="1195351" cy="1877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351A02B3-4E64-25A5-3237-7F0059BCFCF8}"/>
              </a:ext>
            </a:extLst>
          </p:cNvPr>
          <p:cNvCxnSpPr>
            <a:cxnSpLocks/>
            <a:stCxn id="136" idx="4"/>
            <a:endCxn id="137" idx="6"/>
          </p:cNvCxnSpPr>
          <p:nvPr/>
        </p:nvCxnSpPr>
        <p:spPr>
          <a:xfrm flipH="1">
            <a:off x="6371754" y="5399006"/>
            <a:ext cx="446801" cy="55151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1ACF596E-D1C2-3D85-8025-9AD8029D5D04}"/>
              </a:ext>
            </a:extLst>
          </p:cNvPr>
          <p:cNvCxnSpPr>
            <a:cxnSpLocks/>
            <a:stCxn id="137" idx="2"/>
            <a:endCxn id="134" idx="5"/>
          </p:cNvCxnSpPr>
          <p:nvPr/>
        </p:nvCxnSpPr>
        <p:spPr>
          <a:xfrm flipH="1" flipV="1">
            <a:off x="5476900" y="5478383"/>
            <a:ext cx="602246" cy="472138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C2BD7A1A-CE02-DFCD-1C14-C4B315A6419C}"/>
              </a:ext>
            </a:extLst>
          </p:cNvPr>
          <p:cNvCxnSpPr>
            <a:cxnSpLocks/>
            <a:stCxn id="135" idx="5"/>
            <a:endCxn id="136" idx="1"/>
          </p:cNvCxnSpPr>
          <p:nvPr/>
        </p:nvCxnSpPr>
        <p:spPr>
          <a:xfrm>
            <a:off x="6053149" y="4802444"/>
            <a:ext cx="661953" cy="34680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Cross 84">
            <a:extLst>
              <a:ext uri="{FF2B5EF4-FFF2-40B4-BE49-F238E27FC236}">
                <a16:creationId xmlns:a16="http://schemas.microsoft.com/office/drawing/2014/main" id="{531279EC-8394-E501-7621-D32ACF39AA35}"/>
              </a:ext>
            </a:extLst>
          </p:cNvPr>
          <p:cNvSpPr/>
          <p:nvPr/>
        </p:nvSpPr>
        <p:spPr>
          <a:xfrm rot="4851886">
            <a:off x="5575246" y="5491347"/>
            <a:ext cx="446207" cy="446207"/>
          </a:xfrm>
          <a:prstGeom prst="plus">
            <a:avLst>
              <a:gd name="adj" fmla="val 3924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2DFC31B4-7891-C859-8691-C811AE25B928}"/>
              </a:ext>
            </a:extLst>
          </p:cNvPr>
          <p:cNvSpPr/>
          <p:nvPr/>
        </p:nvSpPr>
        <p:spPr>
          <a:xfrm>
            <a:off x="5803392" y="4561519"/>
            <a:ext cx="292608" cy="292608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F501D980-F491-7B03-AA9B-9C555B6F9862}"/>
              </a:ext>
            </a:extLst>
          </p:cNvPr>
          <p:cNvSpPr/>
          <p:nvPr/>
        </p:nvSpPr>
        <p:spPr>
          <a:xfrm>
            <a:off x="6672251" y="5115230"/>
            <a:ext cx="292608" cy="292608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C8E48EC-909C-4959-1877-EC4CC284576E}"/>
              </a:ext>
            </a:extLst>
          </p:cNvPr>
          <p:cNvCxnSpPr>
            <a:cxnSpLocks/>
            <a:endCxn id="86" idx="3"/>
          </p:cNvCxnSpPr>
          <p:nvPr/>
        </p:nvCxnSpPr>
        <p:spPr>
          <a:xfrm flipV="1">
            <a:off x="5476900" y="4811276"/>
            <a:ext cx="369343" cy="469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B21471E6-A593-397F-FD26-92246DB0C28F}"/>
              </a:ext>
            </a:extLst>
          </p:cNvPr>
          <p:cNvCxnSpPr>
            <a:cxnSpLocks/>
            <a:endCxn id="87" idx="3"/>
          </p:cNvCxnSpPr>
          <p:nvPr/>
        </p:nvCxnSpPr>
        <p:spPr>
          <a:xfrm flipV="1">
            <a:off x="5519751" y="5364987"/>
            <a:ext cx="1195351" cy="18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28CA0A0C-5846-3715-6E56-EC12E165320A}"/>
              </a:ext>
            </a:extLst>
          </p:cNvPr>
          <p:cNvCxnSpPr>
            <a:cxnSpLocks/>
            <a:stCxn id="86" idx="5"/>
            <a:endCxn id="87" idx="1"/>
          </p:cNvCxnSpPr>
          <p:nvPr/>
        </p:nvCxnSpPr>
        <p:spPr>
          <a:xfrm>
            <a:off x="6053149" y="4811276"/>
            <a:ext cx="661953" cy="34680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312F5CD3-E789-AD23-471A-46EBCE4E82EB}"/>
              </a:ext>
            </a:extLst>
          </p:cNvPr>
          <p:cNvSpPr/>
          <p:nvPr/>
        </p:nvSpPr>
        <p:spPr>
          <a:xfrm>
            <a:off x="6075381" y="5813329"/>
            <a:ext cx="292608" cy="292608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51A02B3-4E64-25A5-3237-7F0059BCFCF8}"/>
              </a:ext>
            </a:extLst>
          </p:cNvPr>
          <p:cNvCxnSpPr>
            <a:cxnSpLocks/>
            <a:endCxn id="4" idx="6"/>
          </p:cNvCxnSpPr>
          <p:nvPr/>
        </p:nvCxnSpPr>
        <p:spPr>
          <a:xfrm flipH="1">
            <a:off x="6367989" y="5408118"/>
            <a:ext cx="446801" cy="5515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9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 animBg="1"/>
      <p:bldP spid="127" grpId="0" animBg="1"/>
      <p:bldP spid="131" grpId="0" animBg="1"/>
      <p:bldP spid="132" grpId="0" animBg="1"/>
      <p:bldP spid="134" grpId="0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85" grpId="0" animBg="1"/>
      <p:bldP spid="85" grpId="1" animBg="1"/>
      <p:bldP spid="86" grpId="0" animBg="1"/>
      <p:bldP spid="87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Walk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graph.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walk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list of vertices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where there is an edge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(i.e.,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  <a:endParaRPr lang="en-US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FEC4BF96-0CAF-BF2A-8B62-8924B090E3AD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5D5AC05-A1DB-8C86-A8EF-93BDB968961C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7C454A-C9AD-CB82-DF5A-52BC50A45814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C92D1E-C828-D3B3-9C28-BC2014CDC0CD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5488FF-1855-6F77-B275-63ACDB141550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9A3B592-F766-3436-A827-8335353D192D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C80DDE-0FCC-B81B-5B99-6AEEDA2AA5DF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E8512D-C479-7A58-7503-37D162031E0F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858C1E1C-ACA1-4610-86BD-D1729CC71DB5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2E789F-3F85-E181-EF7B-D611C8FCDE38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82318A3-5331-5546-B379-9FB8D9FE98EF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A1D1CC5-4686-AEA9-959D-93F844ACCE46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B746344-B3AA-F0B8-2AA1-3BD5726740FB}"/>
              </a:ext>
            </a:extLst>
          </p:cNvPr>
          <p:cNvCxnSpPr>
            <a:cxnSpLocks/>
            <a:stCxn id="36" idx="2"/>
            <a:endCxn id="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1F7ED68-2AE5-239A-8534-227C26D14ADD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F423944-B587-B98B-C776-8FF8D0BCDD94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A0E69392-B423-21DB-6018-4DEF04C92537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83D9BC7-2F6A-F911-CD63-D0AEC1D80C9B}"/>
              </a:ext>
            </a:extLst>
          </p:cNvPr>
          <p:cNvCxnSpPr>
            <a:cxnSpLocks/>
            <a:stCxn id="37" idx="2"/>
            <a:endCxn id="3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9855AE5-81BC-7E54-F723-6EB7C4E16081}"/>
              </a:ext>
            </a:extLst>
          </p:cNvPr>
          <p:cNvCxnSpPr>
            <a:cxnSpLocks/>
            <a:stCxn id="38" idx="0"/>
            <a:endCxn id="3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C6A7EAE-7F92-424A-4B82-EAE2FAB4217A}"/>
              </a:ext>
            </a:extLst>
          </p:cNvPr>
          <p:cNvCxnSpPr>
            <a:cxnSpLocks/>
            <a:stCxn id="7" idx="6"/>
            <a:endCxn id="3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33B5F3D-9B5A-61E5-78B0-972CD1CE8455}"/>
              </a:ext>
            </a:extLst>
          </p:cNvPr>
          <p:cNvCxnSpPr>
            <a:cxnSpLocks/>
            <a:stCxn id="38" idx="1"/>
            <a:endCxn id="3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17BEAC6-C362-9052-5728-9FEBD9DB8119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9824AB0-E842-8187-CEF6-DFD7CE985FD1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63E903D-42E0-52D1-DFA4-06AD1ECBFF5F}"/>
              </a:ext>
            </a:extLst>
          </p:cNvPr>
          <p:cNvCxnSpPr>
            <a:cxnSpLocks/>
            <a:stCxn id="36" idx="1"/>
            <a:endCxn id="3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FBB363DD-B8EE-63BE-7563-68926192C0C8}"/>
              </a:ext>
            </a:extLst>
          </p:cNvPr>
          <p:cNvCxnSpPr>
            <a:cxnSpLocks/>
            <a:stCxn id="5" idx="6"/>
            <a:endCxn id="3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DC8EB4D-21A8-3EDB-CF80-5C30DC9D5BA0}"/>
              </a:ext>
            </a:extLst>
          </p:cNvPr>
          <p:cNvCxnSpPr>
            <a:cxnSpLocks/>
            <a:stCxn id="6" idx="6"/>
            <a:endCxn id="3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212AE6E-E019-91F1-5AE8-654C84DC5100}"/>
                  </a:ext>
                </a:extLst>
              </p:cNvPr>
              <p:cNvSpPr txBox="1"/>
              <p:nvPr/>
            </p:nvSpPr>
            <p:spPr>
              <a:xfrm>
                <a:off x="7680960" y="4063791"/>
                <a:ext cx="23310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=1,2,4,6,7,5,3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212AE6E-E019-91F1-5AE8-654C84DC51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4063791"/>
                <a:ext cx="2331023" cy="369332"/>
              </a:xfrm>
              <a:prstGeom prst="rect">
                <a:avLst/>
              </a:prstGeom>
              <a:blipFill>
                <a:blip r:embed="rId4"/>
                <a:stretch>
                  <a:fillRect l="-2618" r="-288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64C5F97F-61DD-D7AB-9E13-8A8B8D989E38}"/>
              </a:ext>
            </a:extLst>
          </p:cNvPr>
          <p:cNvCxnSpPr>
            <a:cxnSpLocks/>
            <a:stCxn id="4" idx="7"/>
            <a:endCxn id="5" idx="2"/>
          </p:cNvCxnSpPr>
          <p:nvPr/>
        </p:nvCxnSpPr>
        <p:spPr>
          <a:xfrm flipV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49373DEF-780A-BF9D-BAE3-0791B3B40A94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D5B2A41-C62A-75D9-7C8C-0E91AC0A150C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8FD20CE-CED4-195B-9945-1F0A6E693E54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335751DB-DDE1-EE29-8800-DCCF0C4960C5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1E445A42-E638-ABD2-8F5E-7BEE5354C3C8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5" grpId="0" animBg="1"/>
      <p:bldP spid="36" grpId="0" animBg="1"/>
      <p:bldP spid="37" grpId="0" animBg="1"/>
      <p:bldP spid="38" grpId="0" animBg="1"/>
      <p:bldP spid="9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F58F5-14FD-A3AF-E310-A6429DBE1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9D94-FE69-BFD2-2D14-EC974281C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Concatenating Walks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C7977EE-5D60-41B0-A76E-346480922B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6"/>
                <a:ext cx="10515600" cy="13599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walks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then concatenating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walk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C7977EE-5D60-41B0-A76E-346480922B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6"/>
                <a:ext cx="10515600" cy="1359997"/>
              </a:xfrm>
              <a:blipFill>
                <a:blip r:embed="rId3"/>
                <a:stretch>
                  <a:fillRect l="-1217" t="-7589"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BF7BAD4B-2E57-3711-E995-D7BBDCD8BD5E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F94E61D-6868-6F4E-BB1A-9126DD2155DA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FAAABF8-B458-D4AC-82AA-A62DEC895C5C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A873771-53BA-E6FD-CD1F-B602CD6DEB8F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4DD0ECE-D020-2945-DD86-796ED10239B9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2573D20-92E1-9ECA-CCBB-DC5ED764C397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5E95785-5CED-AC99-744D-6FAF83463035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473932F-CB3F-31D6-40F3-6FAA6D2186FA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3CD8D2D5-671B-EE57-1057-85294FA3BC03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4709437-3C3A-5DC9-B706-AC305FC18FC3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2549362-5299-92AE-41FA-B445CA22C9E1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42E200CD-8C76-565B-02A3-CF2425A57516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5B45213-048A-98F4-B948-F7BB483F411B}"/>
              </a:ext>
            </a:extLst>
          </p:cNvPr>
          <p:cNvCxnSpPr>
            <a:cxnSpLocks/>
            <a:stCxn id="36" idx="2"/>
            <a:endCxn id="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AC59C31-F04A-B07F-B1DD-E1C689895849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DA43362-FCF7-1925-0E8A-EB2AAAD66754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BB0750E-0035-5F9C-8CE3-73AC1D9A4FCC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19636BD-E41B-6ED4-2B38-66F1436A2C4B}"/>
              </a:ext>
            </a:extLst>
          </p:cNvPr>
          <p:cNvCxnSpPr>
            <a:cxnSpLocks/>
            <a:stCxn id="37" idx="2"/>
            <a:endCxn id="3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980A4EE-2AFF-5867-D636-18CCC878E8EE}"/>
              </a:ext>
            </a:extLst>
          </p:cNvPr>
          <p:cNvCxnSpPr>
            <a:cxnSpLocks/>
            <a:stCxn id="38" idx="0"/>
            <a:endCxn id="3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746859D-1EE2-7DE3-DE65-74A3AB4E9DC4}"/>
              </a:ext>
            </a:extLst>
          </p:cNvPr>
          <p:cNvCxnSpPr>
            <a:cxnSpLocks/>
            <a:stCxn id="7" idx="6"/>
            <a:endCxn id="3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546DEA4-FD5E-FF08-2141-E7E727394842}"/>
              </a:ext>
            </a:extLst>
          </p:cNvPr>
          <p:cNvCxnSpPr>
            <a:cxnSpLocks/>
            <a:stCxn id="38" idx="1"/>
            <a:endCxn id="3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6D1816F-4595-7733-0D00-06336663FA3C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6B6B6E2-EA30-4329-75E2-9AD85C1F4527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DEDA3D3E-8301-90E9-EFF8-5E0F50EE40BF}"/>
              </a:ext>
            </a:extLst>
          </p:cNvPr>
          <p:cNvCxnSpPr>
            <a:cxnSpLocks/>
            <a:stCxn id="36" idx="1"/>
            <a:endCxn id="3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56DA1313-FF28-34C0-73BD-D0C1D1BEEE47}"/>
              </a:ext>
            </a:extLst>
          </p:cNvPr>
          <p:cNvCxnSpPr>
            <a:cxnSpLocks/>
            <a:stCxn id="5" idx="6"/>
            <a:endCxn id="3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6F94C981-9209-153E-5CED-D1B9D27D7CE4}"/>
              </a:ext>
            </a:extLst>
          </p:cNvPr>
          <p:cNvCxnSpPr>
            <a:cxnSpLocks/>
            <a:stCxn id="6" idx="6"/>
            <a:endCxn id="3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A1A741B2-B2F2-AFB7-4A3E-F7BC5D5D8820}"/>
                  </a:ext>
                </a:extLst>
              </p:cNvPr>
              <p:cNvSpPr txBox="1"/>
              <p:nvPr/>
            </p:nvSpPr>
            <p:spPr>
              <a:xfrm>
                <a:off x="7659445" y="3727988"/>
                <a:ext cx="24136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=1,2,4,6,7,5,3</m:t>
                      </m:r>
                    </m:oMath>
                  </m:oMathPara>
                </a14:m>
                <a:endParaRPr lang="en-US" sz="2400" dirty="0">
                  <a:solidFill>
                    <a:schemeClr val="accent6"/>
                  </a:solidFill>
                </a:endParaRPr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A1A741B2-B2F2-AFB7-4A3E-F7BC5D5D88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445" y="3727988"/>
                <a:ext cx="2413609" cy="369332"/>
              </a:xfrm>
              <a:prstGeom prst="rect">
                <a:avLst/>
              </a:prstGeom>
              <a:blipFill>
                <a:blip r:embed="rId4"/>
                <a:stretch>
                  <a:fillRect l="-2525" r="-3030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96E8D8B-EC47-93A6-F4D7-FCD2D431C423}"/>
              </a:ext>
            </a:extLst>
          </p:cNvPr>
          <p:cNvCxnSpPr>
            <a:cxnSpLocks/>
            <a:stCxn id="4" idx="7"/>
            <a:endCxn id="5" idx="2"/>
          </p:cNvCxnSpPr>
          <p:nvPr/>
        </p:nvCxnSpPr>
        <p:spPr>
          <a:xfrm flipV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3D650F4B-0A1B-3CB4-9713-1F96FD6A7CE2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86BA2A15-4425-BF67-99C1-73E403D347E2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D084B89F-40BD-D701-7D45-46012B672C58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90078010-AB83-B35F-25F5-635604D72096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DCA301F-4D39-CF3F-6286-BECD6D04B8C6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ADE0B78-1589-12F2-8DA3-1F19978A7EBD}"/>
                  </a:ext>
                </a:extLst>
              </p:cNvPr>
              <p:cNvSpPr txBox="1"/>
              <p:nvPr/>
            </p:nvSpPr>
            <p:spPr>
              <a:xfrm>
                <a:off x="7659444" y="4197401"/>
                <a:ext cx="178593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3,4,7,8</m:t>
                      </m:r>
                    </m:oMath>
                  </m:oMathPara>
                </a14:m>
                <a:endParaRPr lang="en-US" sz="2400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ADE0B78-1589-12F2-8DA3-1F19978A7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444" y="4197401"/>
                <a:ext cx="1785937" cy="369332"/>
              </a:xfrm>
              <a:prstGeom prst="rect">
                <a:avLst/>
              </a:prstGeom>
              <a:blipFill>
                <a:blip r:embed="rId5"/>
                <a:stretch>
                  <a:fillRect l="-2048" r="-2389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C61770E-88FC-B540-ADD7-714B72596CFF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DC65E77-8D50-B5FD-0E3B-4B6F34BA6B8B}"/>
              </a:ext>
            </a:extLst>
          </p:cNvPr>
          <p:cNvCxnSpPr>
            <a:cxnSpLocks/>
            <a:stCxn id="6" idx="5"/>
            <a:endCxn id="36" idx="2"/>
          </p:cNvCxnSpPr>
          <p:nvPr/>
        </p:nvCxnSpPr>
        <p:spPr>
          <a:xfrm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08135D6-F344-179B-91CC-288630E14C5F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79CC0D-824E-6D0D-31EC-F5E0A69176C9}"/>
                  </a:ext>
                </a:extLst>
              </p:cNvPr>
              <p:cNvSpPr txBox="1"/>
              <p:nvPr/>
            </p:nvSpPr>
            <p:spPr>
              <a:xfrm>
                <a:off x="7659444" y="4846845"/>
                <a:ext cx="372781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1,2,4,6,7,5,</m:t>
                      </m:r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,4,7,8</m:t>
                      </m:r>
                    </m:oMath>
                  </m:oMathPara>
                </a14:m>
                <a:endParaRPr lang="en-US" sz="2400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79CC0D-824E-6D0D-31EC-F5E0A6917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444" y="4846845"/>
                <a:ext cx="3727815" cy="369332"/>
              </a:xfrm>
              <a:prstGeom prst="rect">
                <a:avLst/>
              </a:prstGeom>
              <a:blipFill>
                <a:blip r:embed="rId6"/>
                <a:stretch>
                  <a:fillRect l="-1471" r="-1634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667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5" grpId="0" animBg="1"/>
      <p:bldP spid="36" grpId="0" animBg="1"/>
      <p:bldP spid="37" grpId="0" animBg="1"/>
      <p:bldP spid="38" grpId="0" animBg="1"/>
      <p:bldP spid="95" grpId="0"/>
      <p:bldP spid="9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D9BF9-CB31-2D90-778B-3F053CF6B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6A7FE-EA94-BD6F-58F6-AEA89B4D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Trail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459767D-4841-34BE-4668-FD375D9E1A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graph.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trail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walk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where no edge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traversed more than once.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459767D-4841-34BE-4668-FD375D9E1A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DE3F160F-8BDA-DE3A-D231-91BF550E0425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CDA5A80-BF4B-2428-6F26-7DA39EE36429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488680C-6D53-DFE4-F780-7A7DEE00BD5A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A3E5460-9781-8109-5C3F-A66BBE023548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1FEA07A-54A4-AB10-066F-37FF0021780C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F60C47F-D482-956E-594D-CDE45166801C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E60143A-69D6-94F8-A3C8-4C217573006A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B90FEB-9672-5706-F005-73059F4F8AF4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48B2F9C0-721B-D5C0-9E91-226451A08142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0FBD8E4-4583-1E29-7CBA-00DDAD075E30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224A7DB-0451-B046-5868-F21CFDCF6EE9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30C5CB8-7E60-BB04-7936-EE623293CE9C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A9E4B6F-3A77-4F2C-7F2F-A8E1B616A896}"/>
              </a:ext>
            </a:extLst>
          </p:cNvPr>
          <p:cNvCxnSpPr>
            <a:cxnSpLocks/>
            <a:stCxn id="36" idx="2"/>
            <a:endCxn id="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E300AB5-0767-5ECB-E5AC-8A07A5AB69C6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6F51416-4FD1-2F14-79F2-B06D3A26D3F7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A09C04C-398F-1B0B-7DCE-69E1188FCD2C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0C9F5E6-ACF9-3114-BDD9-DD411BD46B07}"/>
              </a:ext>
            </a:extLst>
          </p:cNvPr>
          <p:cNvCxnSpPr>
            <a:cxnSpLocks/>
            <a:stCxn id="37" idx="2"/>
            <a:endCxn id="3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AF0E088-8A8B-4650-BCE9-07B5CF90153F}"/>
              </a:ext>
            </a:extLst>
          </p:cNvPr>
          <p:cNvCxnSpPr>
            <a:cxnSpLocks/>
            <a:stCxn id="38" idx="0"/>
            <a:endCxn id="3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30CB37C-B865-17F3-667A-3E25802450D8}"/>
              </a:ext>
            </a:extLst>
          </p:cNvPr>
          <p:cNvCxnSpPr>
            <a:cxnSpLocks/>
            <a:stCxn id="7" idx="6"/>
            <a:endCxn id="3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5471321-1B56-DD49-3403-8AC87A5827C5}"/>
              </a:ext>
            </a:extLst>
          </p:cNvPr>
          <p:cNvCxnSpPr>
            <a:cxnSpLocks/>
            <a:stCxn id="38" idx="1"/>
            <a:endCxn id="3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C3FA159-6BCA-0641-D551-7822E51DCB23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38BF1EFE-5CAB-DFF6-D4B7-19F0EA730CEB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2500B87-25B0-6696-108A-14A90851DFEE}"/>
              </a:ext>
            </a:extLst>
          </p:cNvPr>
          <p:cNvCxnSpPr>
            <a:cxnSpLocks/>
            <a:stCxn id="36" idx="1"/>
            <a:endCxn id="3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6490400A-C15D-55C5-AF0A-606EFDA27C7A}"/>
              </a:ext>
            </a:extLst>
          </p:cNvPr>
          <p:cNvCxnSpPr>
            <a:cxnSpLocks/>
            <a:stCxn id="5" idx="6"/>
            <a:endCxn id="3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BFDC080-8391-1A79-BBA3-DD4627046F30}"/>
              </a:ext>
            </a:extLst>
          </p:cNvPr>
          <p:cNvCxnSpPr>
            <a:cxnSpLocks/>
            <a:stCxn id="6" idx="6"/>
            <a:endCxn id="3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38D9840E-D483-67A9-7C55-537D3E572D48}"/>
                  </a:ext>
                </a:extLst>
              </p:cNvPr>
              <p:cNvSpPr txBox="1"/>
              <p:nvPr/>
            </p:nvSpPr>
            <p:spPr>
              <a:xfrm>
                <a:off x="7680960" y="4063791"/>
                <a:ext cx="23310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=1,2,4,6,7,5,3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38D9840E-D483-67A9-7C55-537D3E572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4063791"/>
                <a:ext cx="2331023" cy="369332"/>
              </a:xfrm>
              <a:prstGeom prst="rect">
                <a:avLst/>
              </a:prstGeom>
              <a:blipFill>
                <a:blip r:embed="rId4"/>
                <a:stretch>
                  <a:fillRect l="-2618" r="-288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7144EC0E-B039-D6F5-15B3-3363A2E7FB81}"/>
              </a:ext>
            </a:extLst>
          </p:cNvPr>
          <p:cNvCxnSpPr>
            <a:cxnSpLocks/>
            <a:stCxn id="4" idx="7"/>
            <a:endCxn id="5" idx="2"/>
          </p:cNvCxnSpPr>
          <p:nvPr/>
        </p:nvCxnSpPr>
        <p:spPr>
          <a:xfrm flipV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DFD502A6-A54A-50C3-EC46-3799D1FBEFEA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07790B8C-E650-A35E-C821-7D6D09D1AFBB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4727B4-7A3C-81F4-9BCB-61089DD6D2AD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54273210-C3C0-D202-9D3B-7FF75B88FB9E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F80F3BD-BAC5-1080-CC95-2FCB9D33522B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6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5" grpId="0" animBg="1"/>
      <p:bldP spid="36" grpId="0" animBg="1"/>
      <p:bldP spid="37" grpId="0" animBg="1"/>
      <p:bldP spid="38" grpId="0" animBg="1"/>
      <p:bldP spid="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AECEF-3CB1-CA19-C395-8DC1D0401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E187-7C15-0D76-7CC5-51D9DAD57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6DF58C59-0717-52B6-2E34-B6226FBAE5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be a graph.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path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walk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where no vertex is visited more than once (with the exception that a path may begin and end at the same vertex).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6DF58C59-0717-52B6-2E34-B6226FBAE5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70CEBB6E-994D-E9B3-786A-528D9F635757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EBEF18A-6EF0-3E55-3982-697A4CC37C32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93A85D6-AC88-67CE-D200-D1743F3CD93A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C13E0DE-14EB-9D6D-D567-3769E1147282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F87A451-DAD1-9139-ACAD-DA34364E3834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D9EDF57-D611-AA1A-DFEA-847385860402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00F7583-A9BB-051D-6208-BE149FA5EFAF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0EF3817-35F2-AA6C-7E94-7D45ECB5530F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7F3037D1-D6FC-5B9A-A8BE-76607A460367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4BF32C0-99E0-4B29-A16C-3F5CEC5C2D4C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3F66DA0-C58E-920B-D6E2-5B3C32A3FA80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E450E8E-2365-0B0C-D40D-695421D63819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96F3A84-76B2-F37D-32B4-78E79CF7679B}"/>
              </a:ext>
            </a:extLst>
          </p:cNvPr>
          <p:cNvCxnSpPr>
            <a:cxnSpLocks/>
            <a:stCxn id="36" idx="2"/>
            <a:endCxn id="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26C6A8A-EAE2-EEFC-46CB-B01D03F350DD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4E098B3-B153-EA0B-2DBE-2A96EBA5D567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3D48E52-BE07-B7C8-EE2F-C8A1FC3DF8D8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7A7343-2BFF-B7E8-9778-E2258821F7AE}"/>
              </a:ext>
            </a:extLst>
          </p:cNvPr>
          <p:cNvCxnSpPr>
            <a:cxnSpLocks/>
            <a:stCxn id="37" idx="2"/>
            <a:endCxn id="3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43105E7-5B07-5991-23B2-0E3398AA961A}"/>
              </a:ext>
            </a:extLst>
          </p:cNvPr>
          <p:cNvCxnSpPr>
            <a:cxnSpLocks/>
            <a:stCxn id="38" idx="0"/>
            <a:endCxn id="3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493623A-FA72-58DD-023C-A1BEFDFFBB8F}"/>
              </a:ext>
            </a:extLst>
          </p:cNvPr>
          <p:cNvCxnSpPr>
            <a:cxnSpLocks/>
            <a:stCxn id="7" idx="6"/>
            <a:endCxn id="3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2395E30-A9BB-45E9-802C-C29FAB53AC75}"/>
              </a:ext>
            </a:extLst>
          </p:cNvPr>
          <p:cNvCxnSpPr>
            <a:cxnSpLocks/>
            <a:stCxn id="38" idx="1"/>
            <a:endCxn id="3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1AD0C25-7838-41F2-EC39-B526D9128E35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7321343-219E-925C-EB7F-2F7D9A590CCC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370867DA-0979-CE88-511C-3D49C1E79BA1}"/>
              </a:ext>
            </a:extLst>
          </p:cNvPr>
          <p:cNvCxnSpPr>
            <a:cxnSpLocks/>
            <a:stCxn id="36" idx="1"/>
            <a:endCxn id="3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B702795F-AB99-E172-3279-B56924826B2C}"/>
              </a:ext>
            </a:extLst>
          </p:cNvPr>
          <p:cNvCxnSpPr>
            <a:cxnSpLocks/>
            <a:stCxn id="5" idx="6"/>
            <a:endCxn id="3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5C889022-A691-76E5-C2B7-A71CE46C3D5C}"/>
              </a:ext>
            </a:extLst>
          </p:cNvPr>
          <p:cNvCxnSpPr>
            <a:cxnSpLocks/>
            <a:stCxn id="6" idx="6"/>
            <a:endCxn id="3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EA93DCF5-57DC-B136-7DF9-2D2D3FD24D27}"/>
                  </a:ext>
                </a:extLst>
              </p:cNvPr>
              <p:cNvSpPr txBox="1"/>
              <p:nvPr/>
            </p:nvSpPr>
            <p:spPr>
              <a:xfrm>
                <a:off x="7680960" y="4063791"/>
                <a:ext cx="24579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=1,2,4,6,7,5,3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EA93DCF5-57DC-B136-7DF9-2D2D3FD24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4063791"/>
                <a:ext cx="2457917" cy="369332"/>
              </a:xfrm>
              <a:prstGeom prst="rect">
                <a:avLst/>
              </a:prstGeom>
              <a:blipFill>
                <a:blip r:embed="rId4"/>
                <a:stretch>
                  <a:fillRect l="-2481" r="-273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1A4FF544-E6B5-F71D-41C4-A609260954A1}"/>
              </a:ext>
            </a:extLst>
          </p:cNvPr>
          <p:cNvCxnSpPr>
            <a:cxnSpLocks/>
            <a:stCxn id="4" idx="7"/>
            <a:endCxn id="5" idx="2"/>
          </p:cNvCxnSpPr>
          <p:nvPr/>
        </p:nvCxnSpPr>
        <p:spPr>
          <a:xfrm flipV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A9AF9ECE-B01A-19D3-FA5C-04F44E2C66F2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E262B53-05C4-657A-0D13-82B02B129C00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F32170E1-CEAA-186B-AA7C-54EA1D434F78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4E747BFF-FF84-2BFA-D42E-AD07D94E8483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D645BA91-B43C-5BCD-879B-27B24FB783E3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925E4AE-BFD3-CCE4-9DFA-BD2BA8EFC628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390862C4-B4B4-76FC-625E-9C8E48B708F6}"/>
              </a:ext>
            </a:extLst>
          </p:cNvPr>
          <p:cNvSpPr/>
          <p:nvPr/>
        </p:nvSpPr>
        <p:spPr>
          <a:xfrm>
            <a:off x="6938682" y="4718714"/>
            <a:ext cx="3377901" cy="1412902"/>
          </a:xfrm>
          <a:prstGeom prst="wedgeEllipseCallout">
            <a:avLst>
              <a:gd name="adj1" fmla="val -72107"/>
              <a:gd name="adj2" fmla="val -6476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70C8A7-4670-8929-D2DD-0D6999F6C733}"/>
              </a:ext>
            </a:extLst>
          </p:cNvPr>
          <p:cNvSpPr txBox="1"/>
          <p:nvPr/>
        </p:nvSpPr>
        <p:spPr>
          <a:xfrm>
            <a:off x="7275543" y="4900816"/>
            <a:ext cx="2704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For undirected graphs, the definition of trails and paths coincide.</a:t>
            </a:r>
          </a:p>
        </p:txBody>
      </p:sp>
    </p:spTree>
    <p:extLst>
      <p:ext uri="{BB962C8B-B14F-4D97-AF65-F5344CB8AC3E}">
        <p14:creationId xmlns:p14="http://schemas.microsoft.com/office/powerpoint/2010/main" val="205621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5" grpId="0" animBg="1"/>
      <p:bldP spid="36" grpId="0" animBg="1"/>
      <p:bldP spid="37" grpId="0" animBg="1"/>
      <p:bldP spid="38" grpId="0" animBg="1"/>
      <p:bldP spid="95" grpId="0"/>
      <p:bldP spid="14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9EF40-A3E1-CD9D-7176-14A2DD510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1E3E-1543-77C2-9D13-06EF5B899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Path Graph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1344192-C1BD-D0A7-39A7-12665DC774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04016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path of some graph.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itself a graph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𝑖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+1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: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∈</m:t>
                            </m:r>
                            <m:d>
                              <m:dPr>
                                <m:begChr m:val="[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1344192-C1BD-D0A7-39A7-12665DC774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040169"/>
              </a:xfrm>
              <a:blipFill>
                <a:blip r:embed="rId3"/>
                <a:stretch>
                  <a:fillRect l="-1217" t="-9942" r="-1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E61921AA-F788-51ED-B219-0FA7C666209E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4911296-5639-2092-521A-07BA70320318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1A8B840-E8A4-AC91-3538-9CB20B0B61EA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2A95D57-E183-885E-D60B-0586AAAA3E99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F8D83AD-F012-2633-C480-FBE2A658220A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5102C78-EF4F-7A41-E9B4-69D2C3158440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792DC99-072C-E637-E564-3A0032D8E29C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871DD12-E54B-15F0-400B-0364E6D2C213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D82264F2-C161-C8C0-405D-65526BC8AE24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21A823F-5B4B-6CEF-DD95-A482F7892283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DD30149-6CB4-DD62-93C1-AF712A2B0AFE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3E634CD-D229-1E6C-4F40-2E0D68A3E974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B242630-12B0-77CE-F55B-FADE6D3B6F14}"/>
              </a:ext>
            </a:extLst>
          </p:cNvPr>
          <p:cNvCxnSpPr>
            <a:cxnSpLocks/>
            <a:stCxn id="36" idx="2"/>
            <a:endCxn id="6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14C22C9-C76E-4F9A-6035-39B9D74C791F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0AB68B5-E83D-C642-0745-2CDD95FD84F0}"/>
              </a:ext>
            </a:extLst>
          </p:cNvPr>
          <p:cNvCxnSpPr>
            <a:cxnSpLocks/>
            <a:stCxn id="8" idx="7"/>
            <a:endCxn id="6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7953D66-46B0-6F92-1E1D-A80750DF427F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F018D490-927C-0114-48B0-3DA2778CD619}"/>
              </a:ext>
            </a:extLst>
          </p:cNvPr>
          <p:cNvCxnSpPr>
            <a:cxnSpLocks/>
            <a:stCxn id="37" idx="2"/>
            <a:endCxn id="35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08E64C8-548E-A9A4-C92D-606C11972A7B}"/>
              </a:ext>
            </a:extLst>
          </p:cNvPr>
          <p:cNvCxnSpPr>
            <a:cxnSpLocks/>
            <a:stCxn id="38" idx="0"/>
            <a:endCxn id="37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922AC51-F96E-06B4-DD55-91A15D5F55D0}"/>
              </a:ext>
            </a:extLst>
          </p:cNvPr>
          <p:cNvCxnSpPr>
            <a:cxnSpLocks/>
            <a:stCxn id="7" idx="6"/>
            <a:endCxn id="38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F6555A05-E3A8-749F-C717-136766AA4437}"/>
              </a:ext>
            </a:extLst>
          </p:cNvPr>
          <p:cNvCxnSpPr>
            <a:cxnSpLocks/>
            <a:stCxn id="38" idx="1"/>
            <a:endCxn id="3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85D0ABD6-66D6-8D9B-8596-AF317C6BC7F1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8D7E156A-0273-8DE3-B9D4-85E61DC90D3D}"/>
              </a:ext>
            </a:extLst>
          </p:cNvPr>
          <p:cNvCxnSpPr>
            <a:cxnSpLocks/>
            <a:stCxn id="36" idx="7"/>
            <a:endCxn id="37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A6EEB71-8AD4-B614-508E-B92BBD94BF6C}"/>
              </a:ext>
            </a:extLst>
          </p:cNvPr>
          <p:cNvCxnSpPr>
            <a:cxnSpLocks/>
            <a:stCxn id="36" idx="1"/>
            <a:endCxn id="35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3F38100-16A3-F2D4-DDCA-5BF9BF302DF8}"/>
              </a:ext>
            </a:extLst>
          </p:cNvPr>
          <p:cNvCxnSpPr>
            <a:cxnSpLocks/>
            <a:stCxn id="5" idx="6"/>
            <a:endCxn id="35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BEFDD70E-65FD-E8DD-BC47-2FA92740C08A}"/>
              </a:ext>
            </a:extLst>
          </p:cNvPr>
          <p:cNvCxnSpPr>
            <a:cxnSpLocks/>
            <a:stCxn id="6" idx="6"/>
            <a:endCxn id="37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049414B-7857-0170-4459-8C635FE5F68F}"/>
                  </a:ext>
                </a:extLst>
              </p:cNvPr>
              <p:cNvSpPr txBox="1"/>
              <p:nvPr/>
            </p:nvSpPr>
            <p:spPr>
              <a:xfrm>
                <a:off x="7680960" y="4063791"/>
                <a:ext cx="228799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=1,2,4,6,7,5,3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049414B-7857-0170-4459-8C635FE5F6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4063791"/>
                <a:ext cx="2287999" cy="369332"/>
              </a:xfrm>
              <a:prstGeom prst="rect">
                <a:avLst/>
              </a:prstGeom>
              <a:blipFill>
                <a:blip r:embed="rId4"/>
                <a:stretch>
                  <a:fillRect l="-1333" r="-16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1AA3ADF1-0EE9-4DD2-684D-25BB61826D53}"/>
              </a:ext>
            </a:extLst>
          </p:cNvPr>
          <p:cNvCxnSpPr>
            <a:cxnSpLocks/>
            <a:stCxn id="4" idx="7"/>
            <a:endCxn id="5" idx="2"/>
          </p:cNvCxnSpPr>
          <p:nvPr/>
        </p:nvCxnSpPr>
        <p:spPr>
          <a:xfrm flipV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B3C06150-49EA-B77E-3D8B-D982673C7A99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820FF6C-FA15-F85D-446B-35130751A2B8}"/>
              </a:ext>
            </a:extLst>
          </p:cNvPr>
          <p:cNvCxnSpPr>
            <a:cxnSpLocks/>
            <a:stCxn id="6" idx="7"/>
            <a:endCxn id="35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9C99937-ED36-88BA-D4BD-BFB7EDEFC06E}"/>
              </a:ext>
            </a:extLst>
          </p:cNvPr>
          <p:cNvCxnSpPr>
            <a:cxnSpLocks/>
            <a:stCxn id="35" idx="5"/>
            <a:endCxn id="36" idx="1"/>
          </p:cNvCxnSpPr>
          <p:nvPr/>
        </p:nvCxnSpPr>
        <p:spPr>
          <a:xfrm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7336A486-DA2B-F1E6-E20A-40797A4C7B88}"/>
              </a:ext>
            </a:extLst>
          </p:cNvPr>
          <p:cNvCxnSpPr>
            <a:cxnSpLocks/>
            <a:stCxn id="36" idx="3"/>
            <a:endCxn id="7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773D6D58-3001-7EFD-DAB7-424C9E95DF78}"/>
              </a:ext>
            </a:extLst>
          </p:cNvPr>
          <p:cNvCxnSpPr>
            <a:cxnSpLocks/>
            <a:stCxn id="7" idx="1"/>
            <a:endCxn id="8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64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5" grpId="0" animBg="1"/>
      <p:bldP spid="36" grpId="0" animBg="1"/>
      <p:bldP spid="37" grpId="0" animBg="1"/>
      <p:bldP spid="38" grpId="0" animBg="1"/>
      <p:bldP spid="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67AC0-60D6-08C2-D353-FF8B483E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23FA8-D140-407E-4E12-593523E74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Connected To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1338F970-FDF8-779D-3C31-2A39EBDC55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connected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 there is a path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1338F970-FDF8-779D-3C31-2A39EBDC55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BB8D8575-A008-AE3C-88A7-BA9A0ABD8EAC}"/>
              </a:ext>
            </a:extLst>
          </p:cNvPr>
          <p:cNvSpPr/>
          <p:nvPr/>
        </p:nvSpPr>
        <p:spPr>
          <a:xfrm>
            <a:off x="1629246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AF1473-7336-3F55-1D31-FB051D02D3C7}"/>
              </a:ext>
            </a:extLst>
          </p:cNvPr>
          <p:cNvSpPr/>
          <p:nvPr/>
        </p:nvSpPr>
        <p:spPr>
          <a:xfrm>
            <a:off x="2655166" y="347823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FB95D3-4535-4779-B06C-A0219C299516}"/>
              </a:ext>
            </a:extLst>
          </p:cNvPr>
          <p:cNvSpPr/>
          <p:nvPr/>
        </p:nvSpPr>
        <p:spPr>
          <a:xfrm>
            <a:off x="3453204" y="42234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239D21E-B088-8C07-C02E-A57532E40B35}"/>
              </a:ext>
            </a:extLst>
          </p:cNvPr>
          <p:cNvSpPr/>
          <p:nvPr/>
        </p:nvSpPr>
        <p:spPr>
          <a:xfrm>
            <a:off x="3556657" y="560858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65AFE16-406C-379A-EB3D-AC1CA1C1B74F}"/>
              </a:ext>
            </a:extLst>
          </p:cNvPr>
          <p:cNvSpPr/>
          <p:nvPr/>
        </p:nvSpPr>
        <p:spPr>
          <a:xfrm>
            <a:off x="2508862" y="501155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4D4D4F7-0191-1795-6162-33D0F4D452B3}"/>
              </a:ext>
            </a:extLst>
          </p:cNvPr>
          <p:cNvCxnSpPr>
            <a:cxnSpLocks/>
            <a:stCxn id="11" idx="2"/>
            <a:endCxn id="9" idx="7"/>
          </p:cNvCxnSpPr>
          <p:nvPr/>
        </p:nvCxnSpPr>
        <p:spPr>
          <a:xfrm flipH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42E6FB3-23ED-2C41-A0AA-37C32D590233}"/>
              </a:ext>
            </a:extLst>
          </p:cNvPr>
          <p:cNvCxnSpPr>
            <a:cxnSpLocks/>
            <a:stCxn id="16" idx="1"/>
            <a:endCxn id="9" idx="5"/>
          </p:cNvCxnSpPr>
          <p:nvPr/>
        </p:nvCxnSpPr>
        <p:spPr>
          <a:xfrm flipH="1" flipV="1">
            <a:off x="1879003" y="4675862"/>
            <a:ext cx="672710" cy="3785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673F83D-8BFE-34ED-44CB-0AE75B309B4B}"/>
              </a:ext>
            </a:extLst>
          </p:cNvPr>
          <p:cNvCxnSpPr>
            <a:cxnSpLocks/>
            <a:stCxn id="14" idx="1"/>
            <a:endCxn id="16" idx="5"/>
          </p:cNvCxnSpPr>
          <p:nvPr/>
        </p:nvCxnSpPr>
        <p:spPr>
          <a:xfrm flipH="1" flipV="1">
            <a:off x="2758619" y="5261309"/>
            <a:ext cx="840889" cy="39013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3F11E104-9F16-1F96-CAC1-F9034A2F404C}"/>
              </a:ext>
            </a:extLst>
          </p:cNvPr>
          <p:cNvSpPr/>
          <p:nvPr/>
        </p:nvSpPr>
        <p:spPr>
          <a:xfrm>
            <a:off x="4165002" y="34083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DEE963B-D7BF-1970-92B3-CDED84396A1F}"/>
              </a:ext>
            </a:extLst>
          </p:cNvPr>
          <p:cNvSpPr/>
          <p:nvPr/>
        </p:nvSpPr>
        <p:spPr>
          <a:xfrm>
            <a:off x="4790739" y="44261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B112C5A-B0B0-F4C4-CC23-CAC1FD0A4ABB}"/>
              </a:ext>
            </a:extLst>
          </p:cNvPr>
          <p:cNvSpPr/>
          <p:nvPr/>
        </p:nvSpPr>
        <p:spPr>
          <a:xfrm>
            <a:off x="5382230" y="349603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9C9B12D-D56C-04B6-C678-322835B38A4B}"/>
              </a:ext>
            </a:extLst>
          </p:cNvPr>
          <p:cNvSpPr/>
          <p:nvPr/>
        </p:nvSpPr>
        <p:spPr>
          <a:xfrm>
            <a:off x="5680396" y="506987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CA160DD-2A96-99C3-842F-0A42E2D2C6EF}"/>
              </a:ext>
            </a:extLst>
          </p:cNvPr>
          <p:cNvCxnSpPr>
            <a:cxnSpLocks/>
            <a:stCxn id="26" idx="2"/>
            <a:endCxn id="13" idx="5"/>
          </p:cNvCxnSpPr>
          <p:nvPr/>
        </p:nvCxnSpPr>
        <p:spPr>
          <a:xfrm flipH="1" flipV="1">
            <a:off x="3702961" y="4473223"/>
            <a:ext cx="1087778" cy="991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6CFEBF7-68ED-E3AF-45A4-AB1C160E43B7}"/>
              </a:ext>
            </a:extLst>
          </p:cNvPr>
          <p:cNvCxnSpPr>
            <a:cxnSpLocks/>
            <a:stCxn id="11" idx="5"/>
            <a:endCxn id="13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3F139EF-0A7C-C88C-3A00-1ACAF97CC15A}"/>
              </a:ext>
            </a:extLst>
          </p:cNvPr>
          <p:cNvCxnSpPr>
            <a:cxnSpLocks/>
            <a:stCxn id="16" idx="7"/>
            <a:endCxn id="13" idx="3"/>
          </p:cNvCxnSpPr>
          <p:nvPr/>
        </p:nvCxnSpPr>
        <p:spPr>
          <a:xfrm flipV="1">
            <a:off x="2758619" y="4473223"/>
            <a:ext cx="737436" cy="5811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4B6BA2B-B9CF-17E3-59EB-D378FC91E79C}"/>
              </a:ext>
            </a:extLst>
          </p:cNvPr>
          <p:cNvCxnSpPr>
            <a:cxnSpLocks/>
            <a:stCxn id="13" idx="7"/>
            <a:endCxn id="22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097E274-30BA-7568-300C-C0AF13F12567}"/>
              </a:ext>
            </a:extLst>
          </p:cNvPr>
          <p:cNvCxnSpPr>
            <a:cxnSpLocks/>
            <a:stCxn id="32" idx="2"/>
            <a:endCxn id="22" idx="6"/>
          </p:cNvCxnSpPr>
          <p:nvPr/>
        </p:nvCxnSpPr>
        <p:spPr>
          <a:xfrm flipH="1" flipV="1">
            <a:off x="4457610" y="3554694"/>
            <a:ext cx="924620" cy="8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566B60B-0357-3208-ACE0-902B399F399C}"/>
              </a:ext>
            </a:extLst>
          </p:cNvPr>
          <p:cNvCxnSpPr>
            <a:cxnSpLocks/>
            <a:stCxn id="33" idx="0"/>
            <a:endCxn id="32" idx="5"/>
          </p:cNvCxnSpPr>
          <p:nvPr/>
        </p:nvCxnSpPr>
        <p:spPr>
          <a:xfrm flipH="1" flipV="1">
            <a:off x="5631987" y="3745795"/>
            <a:ext cx="194713" cy="1324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1081061-4772-0BAF-FF20-902F5CD9DDA5}"/>
              </a:ext>
            </a:extLst>
          </p:cNvPr>
          <p:cNvCxnSpPr>
            <a:cxnSpLocks/>
            <a:stCxn id="14" idx="6"/>
            <a:endCxn id="33" idx="3"/>
          </p:cNvCxnSpPr>
          <p:nvPr/>
        </p:nvCxnSpPr>
        <p:spPr>
          <a:xfrm flipV="1">
            <a:off x="3849265" y="5319630"/>
            <a:ext cx="1873982" cy="43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1293635-BECB-682C-2D8D-0F8255498D69}"/>
              </a:ext>
            </a:extLst>
          </p:cNvPr>
          <p:cNvCxnSpPr>
            <a:cxnSpLocks/>
            <a:stCxn id="33" idx="1"/>
            <a:endCxn id="26" idx="5"/>
          </p:cNvCxnSpPr>
          <p:nvPr/>
        </p:nvCxnSpPr>
        <p:spPr>
          <a:xfrm flipH="1" flipV="1">
            <a:off x="5040496" y="4675862"/>
            <a:ext cx="682751" cy="436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5F8187C-39E7-EC5B-D743-177611938552}"/>
              </a:ext>
            </a:extLst>
          </p:cNvPr>
          <p:cNvCxnSpPr>
            <a:cxnSpLocks/>
            <a:stCxn id="26" idx="3"/>
            <a:endCxn id="14" idx="7"/>
          </p:cNvCxnSpPr>
          <p:nvPr/>
        </p:nvCxnSpPr>
        <p:spPr>
          <a:xfrm flipH="1">
            <a:off x="3806414" y="4675862"/>
            <a:ext cx="1027176" cy="975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A54F485-E6CA-BC4D-3F99-812365339B58}"/>
              </a:ext>
            </a:extLst>
          </p:cNvPr>
          <p:cNvCxnSpPr>
            <a:cxnSpLocks/>
            <a:stCxn id="26" idx="7"/>
            <a:endCxn id="32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16A15BE-27EB-E314-F77E-9BD33307C6A5}"/>
              </a:ext>
            </a:extLst>
          </p:cNvPr>
          <p:cNvCxnSpPr>
            <a:cxnSpLocks/>
            <a:stCxn id="26" idx="1"/>
            <a:endCxn id="22" idx="5"/>
          </p:cNvCxnSpPr>
          <p:nvPr/>
        </p:nvCxnSpPr>
        <p:spPr>
          <a:xfrm flipH="1" flipV="1"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BFDBFA6-D076-0C9A-F533-E22539BCE7B6}"/>
              </a:ext>
            </a:extLst>
          </p:cNvPr>
          <p:cNvCxnSpPr>
            <a:cxnSpLocks/>
            <a:stCxn id="11" idx="6"/>
            <a:endCxn id="22" idx="2"/>
          </p:cNvCxnSpPr>
          <p:nvPr/>
        </p:nvCxnSpPr>
        <p:spPr>
          <a:xfrm flipV="1">
            <a:off x="2947774" y="3554694"/>
            <a:ext cx="1217228" cy="69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72B68C9-6946-6B34-7B26-FB26E55F5B62}"/>
              </a:ext>
            </a:extLst>
          </p:cNvPr>
          <p:cNvCxnSpPr>
            <a:cxnSpLocks/>
            <a:stCxn id="13" idx="6"/>
            <a:endCxn id="32" idx="3"/>
          </p:cNvCxnSpPr>
          <p:nvPr/>
        </p:nvCxnSpPr>
        <p:spPr>
          <a:xfrm flipV="1">
            <a:off x="3745812" y="3745795"/>
            <a:ext cx="1679269" cy="6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CBB1B9B-40B3-C0D5-3C98-63230D3BA314}"/>
                  </a:ext>
                </a:extLst>
              </p:cNvPr>
              <p:cNvSpPr txBox="1"/>
              <p:nvPr/>
            </p:nvSpPr>
            <p:spPr>
              <a:xfrm>
                <a:off x="7680960" y="4063791"/>
                <a:ext cx="250895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 is connected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CBB1B9B-40B3-C0D5-3C98-63230D3BA3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4063791"/>
                <a:ext cx="2508957" cy="369332"/>
              </a:xfrm>
              <a:prstGeom prst="rect">
                <a:avLst/>
              </a:prstGeom>
              <a:blipFill>
                <a:blip r:embed="rId4"/>
                <a:stretch>
                  <a:fillRect l="-4126" t="-26667" r="-3155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DB9B761-C307-65A4-93EF-2D17A2FD093A}"/>
              </a:ext>
            </a:extLst>
          </p:cNvPr>
          <p:cNvCxnSpPr>
            <a:cxnSpLocks/>
            <a:stCxn id="9" idx="7"/>
            <a:endCxn id="11" idx="2"/>
          </p:cNvCxnSpPr>
          <p:nvPr/>
        </p:nvCxnSpPr>
        <p:spPr>
          <a:xfrm flipV="1">
            <a:off x="1879003" y="3624535"/>
            <a:ext cx="776163" cy="844421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1021B90-BDA7-F122-4E57-CE6B6A18D9C4}"/>
              </a:ext>
            </a:extLst>
          </p:cNvPr>
          <p:cNvCxnSpPr>
            <a:cxnSpLocks/>
            <a:stCxn id="11" idx="5"/>
            <a:endCxn id="13" idx="1"/>
          </p:cNvCxnSpPr>
          <p:nvPr/>
        </p:nvCxnSpPr>
        <p:spPr>
          <a:xfrm>
            <a:off x="2904923" y="3727988"/>
            <a:ext cx="591132" cy="53832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A223B66-B9DC-24B4-5599-CA7CEFE34353}"/>
              </a:ext>
            </a:extLst>
          </p:cNvPr>
          <p:cNvCxnSpPr>
            <a:cxnSpLocks/>
            <a:stCxn id="13" idx="7"/>
            <a:endCxn id="22" idx="3"/>
          </p:cNvCxnSpPr>
          <p:nvPr/>
        </p:nvCxnSpPr>
        <p:spPr>
          <a:xfrm flipV="1">
            <a:off x="3702961" y="3658147"/>
            <a:ext cx="504892" cy="60817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59377B3-FB7C-8894-59E9-E8C23C82FA48}"/>
              </a:ext>
            </a:extLst>
          </p:cNvPr>
          <p:cNvCxnSpPr>
            <a:cxnSpLocks/>
            <a:stCxn id="22" idx="5"/>
            <a:endCxn id="26" idx="1"/>
          </p:cNvCxnSpPr>
          <p:nvPr/>
        </p:nvCxnSpPr>
        <p:spPr>
          <a:xfrm>
            <a:off x="4414759" y="3658147"/>
            <a:ext cx="418831" cy="81080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8B572DE-F96D-07DE-9797-A1C4F6DBF859}"/>
              </a:ext>
            </a:extLst>
          </p:cNvPr>
          <p:cNvCxnSpPr>
            <a:cxnSpLocks/>
            <a:stCxn id="26" idx="7"/>
            <a:endCxn id="32" idx="4"/>
          </p:cNvCxnSpPr>
          <p:nvPr/>
        </p:nvCxnSpPr>
        <p:spPr>
          <a:xfrm flipV="1">
            <a:off x="5040496" y="3788646"/>
            <a:ext cx="488038" cy="68031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D770BBE-CFAA-E11C-C90B-D4F6C4F2BAC7}"/>
                  </a:ext>
                </a:extLst>
              </p:cNvPr>
              <p:cNvSpPr txBox="1"/>
              <p:nvPr/>
            </p:nvSpPr>
            <p:spPr>
              <a:xfrm>
                <a:off x="7938915" y="4641579"/>
                <a:ext cx="199304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=1,2,4,6,7,8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D770BBE-CFAA-E11C-C90B-D4F6C4F2BA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8915" y="4641579"/>
                <a:ext cx="1993046" cy="369332"/>
              </a:xfrm>
              <a:prstGeom prst="rect">
                <a:avLst/>
              </a:prstGeom>
              <a:blipFill>
                <a:blip r:embed="rId5"/>
                <a:stretch>
                  <a:fillRect l="-3058" r="-367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44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  <p:bldP spid="16" grpId="0" animBg="1"/>
      <p:bldP spid="22" grpId="0" animBg="1"/>
      <p:bldP spid="26" grpId="0" animBg="1"/>
      <p:bldP spid="32" grpId="0" animBg="1"/>
      <p:bldP spid="33" grpId="0" animBg="1"/>
      <p:bldP spid="49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9D508-F83F-CA63-8CA4-6AE540632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18AD9-5364-497B-84E5-C7DF234EF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Strongly Connected Components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AC1BCA0-70E0-9762-8546-F41D915113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A (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strongly connected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component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induced subgraph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such that for every pair of vertices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connected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Furthermore,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maximal; i.e., there is no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such that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connected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AC1BCA0-70E0-9762-8546-F41D915113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Oval 104">
            <a:extLst>
              <a:ext uri="{FF2B5EF4-FFF2-40B4-BE49-F238E27FC236}">
                <a16:creationId xmlns:a16="http://schemas.microsoft.com/office/drawing/2014/main" id="{820551C7-4637-F91F-5E49-28D57F6EAB92}"/>
              </a:ext>
            </a:extLst>
          </p:cNvPr>
          <p:cNvSpPr/>
          <p:nvPr/>
        </p:nvSpPr>
        <p:spPr>
          <a:xfrm>
            <a:off x="1123637" y="508232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D25DF4AE-E684-89CC-6312-707FA906DA8F}"/>
              </a:ext>
            </a:extLst>
          </p:cNvPr>
          <p:cNvSpPr/>
          <p:nvPr/>
        </p:nvSpPr>
        <p:spPr>
          <a:xfrm>
            <a:off x="1684828" y="440638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0DC5C053-AC16-BBC0-46B3-CF6899E4B2E8}"/>
              </a:ext>
            </a:extLst>
          </p:cNvPr>
          <p:cNvSpPr/>
          <p:nvPr/>
        </p:nvSpPr>
        <p:spPr>
          <a:xfrm>
            <a:off x="2095411" y="526776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528CED5-5907-2B69-2864-E4D58A3898ED}"/>
              </a:ext>
            </a:extLst>
          </p:cNvPr>
          <p:cNvSpPr/>
          <p:nvPr/>
        </p:nvSpPr>
        <p:spPr>
          <a:xfrm>
            <a:off x="3099279" y="522862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6E6023FE-8436-6A03-4EB7-8AD228F5B442}"/>
              </a:ext>
            </a:extLst>
          </p:cNvPr>
          <p:cNvSpPr/>
          <p:nvPr/>
        </p:nvSpPr>
        <p:spPr>
          <a:xfrm>
            <a:off x="4063524" y="522862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99C5FE64-5586-770E-8DB7-17B25F8E20A8}"/>
              </a:ext>
            </a:extLst>
          </p:cNvPr>
          <p:cNvSpPr/>
          <p:nvPr/>
        </p:nvSpPr>
        <p:spPr>
          <a:xfrm>
            <a:off x="5227143" y="522862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2385C6B8-10EF-47AD-60FE-D78877D8E8B3}"/>
              </a:ext>
            </a:extLst>
          </p:cNvPr>
          <p:cNvSpPr/>
          <p:nvPr/>
        </p:nvSpPr>
        <p:spPr>
          <a:xfrm>
            <a:off x="5803392" y="4552687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BA84E3B2-DF5E-12B3-02CE-408A8A48DF92}"/>
              </a:ext>
            </a:extLst>
          </p:cNvPr>
          <p:cNvSpPr/>
          <p:nvPr/>
        </p:nvSpPr>
        <p:spPr>
          <a:xfrm>
            <a:off x="6672251" y="51063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61750EC-B9C9-297E-D75A-50690BA99DFA}"/>
              </a:ext>
            </a:extLst>
          </p:cNvPr>
          <p:cNvSpPr/>
          <p:nvPr/>
        </p:nvSpPr>
        <p:spPr>
          <a:xfrm>
            <a:off x="6079146" y="5804217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0C207D75-9BBC-60C1-951F-99CA6A6746AF}"/>
              </a:ext>
            </a:extLst>
          </p:cNvPr>
          <p:cNvCxnSpPr>
            <a:cxnSpLocks/>
            <a:stCxn id="105" idx="7"/>
            <a:endCxn id="106" idx="3"/>
          </p:cNvCxnSpPr>
          <p:nvPr/>
        </p:nvCxnSpPr>
        <p:spPr>
          <a:xfrm flipV="1">
            <a:off x="1373394" y="4656140"/>
            <a:ext cx="354285" cy="469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56B81040-927A-7EC4-46F7-AC72A0525E41}"/>
              </a:ext>
            </a:extLst>
          </p:cNvPr>
          <p:cNvCxnSpPr>
            <a:cxnSpLocks/>
            <a:stCxn id="106" idx="5"/>
            <a:endCxn id="107" idx="0"/>
          </p:cNvCxnSpPr>
          <p:nvPr/>
        </p:nvCxnSpPr>
        <p:spPr>
          <a:xfrm>
            <a:off x="1934585" y="4656140"/>
            <a:ext cx="307130" cy="6116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0DD6C7C9-F93F-274C-B331-705EF6543662}"/>
              </a:ext>
            </a:extLst>
          </p:cNvPr>
          <p:cNvCxnSpPr>
            <a:cxnSpLocks/>
            <a:stCxn id="107" idx="2"/>
            <a:endCxn id="105" idx="5"/>
          </p:cNvCxnSpPr>
          <p:nvPr/>
        </p:nvCxnSpPr>
        <p:spPr>
          <a:xfrm flipH="1" flipV="1">
            <a:off x="1373394" y="5332079"/>
            <a:ext cx="722017" cy="819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15054B2E-3567-7C35-6F5C-D879D5B56E43}"/>
              </a:ext>
            </a:extLst>
          </p:cNvPr>
          <p:cNvCxnSpPr>
            <a:cxnSpLocks/>
            <a:stCxn id="107" idx="6"/>
            <a:endCxn id="108" idx="2"/>
          </p:cNvCxnSpPr>
          <p:nvPr/>
        </p:nvCxnSpPr>
        <p:spPr>
          <a:xfrm flipV="1">
            <a:off x="2388019" y="5374930"/>
            <a:ext cx="711260" cy="391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05CA114-3628-6AAA-12CD-3CAB202E1C82}"/>
              </a:ext>
            </a:extLst>
          </p:cNvPr>
          <p:cNvCxnSpPr>
            <a:cxnSpLocks/>
            <a:stCxn id="108" idx="6"/>
            <a:endCxn id="109" idx="2"/>
          </p:cNvCxnSpPr>
          <p:nvPr/>
        </p:nvCxnSpPr>
        <p:spPr>
          <a:xfrm>
            <a:off x="3391887" y="5374930"/>
            <a:ext cx="67163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C89631B-0B89-8E3D-9D9A-7F97390D82AD}"/>
              </a:ext>
            </a:extLst>
          </p:cNvPr>
          <p:cNvCxnSpPr>
            <a:cxnSpLocks/>
            <a:stCxn id="109" idx="6"/>
            <a:endCxn id="110" idx="2"/>
          </p:cNvCxnSpPr>
          <p:nvPr/>
        </p:nvCxnSpPr>
        <p:spPr>
          <a:xfrm>
            <a:off x="4356132" y="5374930"/>
            <a:ext cx="8710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036EF750-1155-259F-D4A2-2E66B908915A}"/>
              </a:ext>
            </a:extLst>
          </p:cNvPr>
          <p:cNvCxnSpPr>
            <a:cxnSpLocks/>
            <a:stCxn id="110" idx="7"/>
            <a:endCxn id="111" idx="3"/>
          </p:cNvCxnSpPr>
          <p:nvPr/>
        </p:nvCxnSpPr>
        <p:spPr>
          <a:xfrm flipV="1">
            <a:off x="5476900" y="4802444"/>
            <a:ext cx="369343" cy="469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239D4D3-B2F9-F12C-5048-0185281DDD5E}"/>
              </a:ext>
            </a:extLst>
          </p:cNvPr>
          <p:cNvCxnSpPr>
            <a:cxnSpLocks/>
            <a:stCxn id="110" idx="6"/>
            <a:endCxn id="112" idx="3"/>
          </p:cNvCxnSpPr>
          <p:nvPr/>
        </p:nvCxnSpPr>
        <p:spPr>
          <a:xfrm flipV="1">
            <a:off x="5519751" y="5356155"/>
            <a:ext cx="1195351" cy="187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4980837E-3413-5DB3-F0EE-A404F2258C22}"/>
              </a:ext>
            </a:extLst>
          </p:cNvPr>
          <p:cNvCxnSpPr>
            <a:cxnSpLocks/>
            <a:stCxn id="112" idx="4"/>
            <a:endCxn id="113" idx="6"/>
          </p:cNvCxnSpPr>
          <p:nvPr/>
        </p:nvCxnSpPr>
        <p:spPr>
          <a:xfrm flipH="1">
            <a:off x="6371754" y="5399006"/>
            <a:ext cx="446801" cy="5515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B4BB8020-2B32-1D6E-188C-2CA03F0BCD2F}"/>
              </a:ext>
            </a:extLst>
          </p:cNvPr>
          <p:cNvCxnSpPr>
            <a:cxnSpLocks/>
            <a:stCxn id="113" idx="2"/>
            <a:endCxn id="110" idx="5"/>
          </p:cNvCxnSpPr>
          <p:nvPr/>
        </p:nvCxnSpPr>
        <p:spPr>
          <a:xfrm flipH="1" flipV="1">
            <a:off x="5476900" y="5478383"/>
            <a:ext cx="602246" cy="4721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0A5DE725-F257-94E0-72DD-8D0527D108CC}"/>
              </a:ext>
            </a:extLst>
          </p:cNvPr>
          <p:cNvCxnSpPr>
            <a:cxnSpLocks/>
            <a:stCxn id="111" idx="5"/>
            <a:endCxn id="112" idx="1"/>
          </p:cNvCxnSpPr>
          <p:nvPr/>
        </p:nvCxnSpPr>
        <p:spPr>
          <a:xfrm>
            <a:off x="6053149" y="4802444"/>
            <a:ext cx="661953" cy="34680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>
            <a:extLst>
              <a:ext uri="{FF2B5EF4-FFF2-40B4-BE49-F238E27FC236}">
                <a16:creationId xmlns:a16="http://schemas.microsoft.com/office/drawing/2014/main" id="{0856AE4D-1C4D-1E97-E55D-FB5C002AD18E}"/>
              </a:ext>
            </a:extLst>
          </p:cNvPr>
          <p:cNvSpPr/>
          <p:nvPr/>
        </p:nvSpPr>
        <p:spPr>
          <a:xfrm>
            <a:off x="1114671" y="5084110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9AE9E51-CD03-A0DA-1109-548D140A67CD}"/>
              </a:ext>
            </a:extLst>
          </p:cNvPr>
          <p:cNvSpPr/>
          <p:nvPr/>
        </p:nvSpPr>
        <p:spPr>
          <a:xfrm>
            <a:off x="1675862" y="4408171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B4CD4969-123F-B7D1-6109-D8D02E6608C0}"/>
              </a:ext>
            </a:extLst>
          </p:cNvPr>
          <p:cNvSpPr/>
          <p:nvPr/>
        </p:nvSpPr>
        <p:spPr>
          <a:xfrm>
            <a:off x="2086445" y="5269551"/>
            <a:ext cx="292608" cy="29260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CE9434AA-BF15-CAFA-4202-BA79F888B3FB}"/>
              </a:ext>
            </a:extLst>
          </p:cNvPr>
          <p:cNvCxnSpPr>
            <a:cxnSpLocks/>
            <a:stCxn id="125" idx="7"/>
            <a:endCxn id="126" idx="3"/>
          </p:cNvCxnSpPr>
          <p:nvPr/>
        </p:nvCxnSpPr>
        <p:spPr>
          <a:xfrm flipV="1">
            <a:off x="1364428" y="4657928"/>
            <a:ext cx="354285" cy="46903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4ACC9F3D-B67F-DCF0-C3D4-6C934A52282A}"/>
              </a:ext>
            </a:extLst>
          </p:cNvPr>
          <p:cNvCxnSpPr>
            <a:cxnSpLocks/>
            <a:stCxn id="126" idx="5"/>
            <a:endCxn id="127" idx="0"/>
          </p:cNvCxnSpPr>
          <p:nvPr/>
        </p:nvCxnSpPr>
        <p:spPr>
          <a:xfrm>
            <a:off x="1925619" y="4657928"/>
            <a:ext cx="307130" cy="61162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1DD031A1-98CC-37E6-4721-A6A86A2B8AC9}"/>
              </a:ext>
            </a:extLst>
          </p:cNvPr>
          <p:cNvCxnSpPr>
            <a:cxnSpLocks/>
            <a:stCxn id="127" idx="2"/>
            <a:endCxn id="125" idx="5"/>
          </p:cNvCxnSpPr>
          <p:nvPr/>
        </p:nvCxnSpPr>
        <p:spPr>
          <a:xfrm flipH="1" flipV="1">
            <a:off x="1364428" y="5333867"/>
            <a:ext cx="722017" cy="81988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Oval 130">
            <a:extLst>
              <a:ext uri="{FF2B5EF4-FFF2-40B4-BE49-F238E27FC236}">
                <a16:creationId xmlns:a16="http://schemas.microsoft.com/office/drawing/2014/main" id="{F701DF3F-7D95-7171-6FBF-C3E82E9F1D39}"/>
              </a:ext>
            </a:extLst>
          </p:cNvPr>
          <p:cNvSpPr/>
          <p:nvPr/>
        </p:nvSpPr>
        <p:spPr>
          <a:xfrm>
            <a:off x="3100536" y="5228626"/>
            <a:ext cx="292608" cy="29260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CBBEC34C-B7E7-8894-43D8-C776C306461D}"/>
              </a:ext>
            </a:extLst>
          </p:cNvPr>
          <p:cNvSpPr/>
          <p:nvPr/>
        </p:nvSpPr>
        <p:spPr>
          <a:xfrm>
            <a:off x="4064781" y="5228626"/>
            <a:ext cx="292608" cy="29260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3C474E0-DAD5-4B30-1869-9A8C1FBFC9FF}"/>
              </a:ext>
            </a:extLst>
          </p:cNvPr>
          <p:cNvCxnSpPr>
            <a:cxnSpLocks/>
            <a:stCxn id="131" idx="6"/>
            <a:endCxn id="132" idx="2"/>
          </p:cNvCxnSpPr>
          <p:nvPr/>
        </p:nvCxnSpPr>
        <p:spPr>
          <a:xfrm>
            <a:off x="3393144" y="5374930"/>
            <a:ext cx="671637" cy="0"/>
          </a:xfrm>
          <a:prstGeom prst="straightConnector1">
            <a:avLst/>
          </a:prstGeom>
          <a:ln>
            <a:solidFill>
              <a:schemeClr val="accent4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B67685FA-B4AF-9AEB-908C-545E4E09FCAC}"/>
              </a:ext>
            </a:extLst>
          </p:cNvPr>
          <p:cNvSpPr/>
          <p:nvPr/>
        </p:nvSpPr>
        <p:spPr>
          <a:xfrm>
            <a:off x="5227143" y="5228626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99A56B50-AF28-F82B-FBF4-5466D153CAFC}"/>
              </a:ext>
            </a:extLst>
          </p:cNvPr>
          <p:cNvSpPr/>
          <p:nvPr/>
        </p:nvSpPr>
        <p:spPr>
          <a:xfrm>
            <a:off x="5803392" y="4552687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E0CB240-5E10-81C5-C599-99EA7498A86B}"/>
              </a:ext>
            </a:extLst>
          </p:cNvPr>
          <p:cNvSpPr/>
          <p:nvPr/>
        </p:nvSpPr>
        <p:spPr>
          <a:xfrm>
            <a:off x="6672251" y="5106398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16B4C88-7C7D-CC17-B7F5-002A75F1F28A}"/>
              </a:ext>
            </a:extLst>
          </p:cNvPr>
          <p:cNvSpPr/>
          <p:nvPr/>
        </p:nvSpPr>
        <p:spPr>
          <a:xfrm>
            <a:off x="6079146" y="5804217"/>
            <a:ext cx="292608" cy="292608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510026CE-6DC0-128B-18CA-3F5FBACD8B6A}"/>
              </a:ext>
            </a:extLst>
          </p:cNvPr>
          <p:cNvCxnSpPr>
            <a:cxnSpLocks/>
            <a:stCxn id="134" idx="7"/>
            <a:endCxn id="135" idx="3"/>
          </p:cNvCxnSpPr>
          <p:nvPr/>
        </p:nvCxnSpPr>
        <p:spPr>
          <a:xfrm flipV="1">
            <a:off x="5476900" y="4802444"/>
            <a:ext cx="369343" cy="469033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A004D074-7D45-F47C-E66C-7A5B068AC4FB}"/>
              </a:ext>
            </a:extLst>
          </p:cNvPr>
          <p:cNvCxnSpPr>
            <a:cxnSpLocks/>
            <a:stCxn id="134" idx="6"/>
            <a:endCxn id="136" idx="3"/>
          </p:cNvCxnSpPr>
          <p:nvPr/>
        </p:nvCxnSpPr>
        <p:spPr>
          <a:xfrm flipV="1">
            <a:off x="5519751" y="5356155"/>
            <a:ext cx="1195351" cy="1877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A80F1789-3783-94B6-49DD-27A0FC899B04}"/>
              </a:ext>
            </a:extLst>
          </p:cNvPr>
          <p:cNvCxnSpPr>
            <a:cxnSpLocks/>
            <a:stCxn id="136" idx="4"/>
            <a:endCxn id="137" idx="6"/>
          </p:cNvCxnSpPr>
          <p:nvPr/>
        </p:nvCxnSpPr>
        <p:spPr>
          <a:xfrm flipH="1">
            <a:off x="6371754" y="5399006"/>
            <a:ext cx="446801" cy="55151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B87ED33C-DE03-A817-DC6F-315D78561153}"/>
              </a:ext>
            </a:extLst>
          </p:cNvPr>
          <p:cNvCxnSpPr>
            <a:cxnSpLocks/>
            <a:stCxn id="137" idx="2"/>
            <a:endCxn id="134" idx="5"/>
          </p:cNvCxnSpPr>
          <p:nvPr/>
        </p:nvCxnSpPr>
        <p:spPr>
          <a:xfrm flipH="1" flipV="1">
            <a:off x="5476900" y="5478383"/>
            <a:ext cx="602246" cy="472138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F8100A9-FC26-4CA7-26B6-83C1BE215348}"/>
              </a:ext>
            </a:extLst>
          </p:cNvPr>
          <p:cNvCxnSpPr>
            <a:cxnSpLocks/>
            <a:stCxn id="135" idx="5"/>
            <a:endCxn id="136" idx="1"/>
          </p:cNvCxnSpPr>
          <p:nvPr/>
        </p:nvCxnSpPr>
        <p:spPr>
          <a:xfrm>
            <a:off x="6053149" y="4802444"/>
            <a:ext cx="661953" cy="34680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98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25" grpId="0" animBg="1"/>
      <p:bldP spid="126" grpId="0" animBg="1"/>
      <p:bldP spid="127" grpId="0" animBg="1"/>
      <p:bldP spid="131" grpId="0" animBg="1"/>
      <p:bldP spid="132" grpId="0" animBg="1"/>
      <p:bldP spid="134" grpId="0" animBg="1"/>
      <p:bldP spid="135" grpId="0" animBg="1"/>
      <p:bldP spid="136" grpId="0" animBg="1"/>
      <p:bldP spid="1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5266</TotalTime>
  <Words>599</Words>
  <Application>Microsoft Office PowerPoint</Application>
  <PresentationFormat>Widescreen</PresentationFormat>
  <Paragraphs>142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 Theme</vt:lpstr>
      <vt:lpstr>Graphs III April 13, 2026</vt:lpstr>
      <vt:lpstr>Agenda</vt:lpstr>
      <vt:lpstr>Walk</vt:lpstr>
      <vt:lpstr>Concatenating Walks</vt:lpstr>
      <vt:lpstr>Trail</vt:lpstr>
      <vt:lpstr>Path</vt:lpstr>
      <vt:lpstr>Path Graph</vt:lpstr>
      <vt:lpstr>Connected To</vt:lpstr>
      <vt:lpstr>Strongly Connected Components</vt:lpstr>
      <vt:lpstr>Cut Vertex</vt:lpstr>
      <vt:lpstr>Cut Edge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68</cp:revision>
  <dcterms:created xsi:type="dcterms:W3CDTF">2026-01-16T17:57:13Z</dcterms:created>
  <dcterms:modified xsi:type="dcterms:W3CDTF">2026-04-13T00:16:10Z</dcterms:modified>
</cp:coreProperties>
</file>